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kapare och datum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Skapare och datum</a:t>
            </a:r>
          </a:p>
        </p:txBody>
      </p:sp>
      <p:sp>
        <p:nvSpPr>
          <p:cNvPr id="12" name="Presentationstitel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13" name="Brödtext nivå ett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tt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rödtext nivå ett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Uttryck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ort fak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kta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Faktainformation</a:t>
            </a:r>
          </a:p>
        </p:txBody>
      </p:sp>
      <p:sp>
        <p:nvSpPr>
          <p:cNvPr id="107" name="Brödtext nivå ett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100 %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llskrivning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Tillskrivning</a:t>
            </a:r>
          </a:p>
        </p:txBody>
      </p:sp>
      <p:sp>
        <p:nvSpPr>
          <p:cNvPr id="116" name="Brödtext nivå ett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”Framträdande citat”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–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stitel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Presentations­titel</a:t>
            </a:r>
          </a:p>
        </p:txBody>
      </p:sp>
      <p:sp>
        <p:nvSpPr>
          <p:cNvPr id="23" name="Brödtext nivå ett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Skapare och datum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Skapare och datum</a:t>
            </a:r>
          </a:p>
        </p:txBody>
      </p:sp>
      <p:sp>
        <p:nvSpPr>
          <p:cNvPr id="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bildstitel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Diabilds­titel</a:t>
            </a:r>
          </a:p>
        </p:txBody>
      </p:sp>
      <p:sp>
        <p:nvSpPr>
          <p:cNvPr id="33" name="Bild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rödtext nivå ett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43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Diabildsundertitel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4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bildstitel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61" name="Bild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Diabildsundertitel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63" name="Brödtext nivå ett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Diabildsnummer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vsnittstitel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Avsnittstitel</a:t>
            </a:r>
          </a:p>
        </p:txBody>
      </p:sp>
      <p:sp>
        <p:nvSpPr>
          <p:cNvPr id="72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80" name="Diabildsundertitel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81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gordning, 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Dagordning, titel</a:t>
            </a:r>
          </a:p>
        </p:txBody>
      </p:sp>
      <p:sp>
        <p:nvSpPr>
          <p:cNvPr id="89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Ämnen på dagordningen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Dagordning, undertitel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Dagordning, undertitel</a:t>
            </a:r>
          </a:p>
        </p:txBody>
      </p:sp>
      <p:sp>
        <p:nvSpPr>
          <p:cNvPr id="91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titel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Diabilds­titel</a:t>
            </a:r>
          </a:p>
        </p:txBody>
      </p:sp>
      <p:sp>
        <p:nvSpPr>
          <p:cNvPr id="3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rojektledarbloggen.se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rojektledarbloggen.s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projektledarbloggen.se</a:t>
            </a:r>
          </a:p>
        </p:txBody>
      </p:sp>
      <p:sp>
        <p:nvSpPr>
          <p:cNvPr id="152" name="SWOT-analy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153" name="Introduktion och mallar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Introduktion och mallar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192" name="Externa faktorer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Externa faktorer</a:t>
            </a:r>
          </a:p>
        </p:txBody>
      </p:sp>
      <p:sp>
        <p:nvSpPr>
          <p:cNvPr id="193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4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5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196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197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198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  <p:grpSp>
        <p:nvGrpSpPr>
          <p:cNvPr id="238" name="Teckning"/>
          <p:cNvGrpSpPr/>
          <p:nvPr/>
        </p:nvGrpSpPr>
        <p:grpSpPr>
          <a:xfrm>
            <a:off x="771121" y="7689483"/>
            <a:ext cx="16440085" cy="5004041"/>
            <a:chOff x="0" y="0"/>
            <a:chExt cx="16440083" cy="5004040"/>
          </a:xfrm>
        </p:grpSpPr>
        <p:sp>
          <p:nvSpPr>
            <p:cNvPr id="199" name="Linje"/>
            <p:cNvSpPr/>
            <p:nvPr/>
          </p:nvSpPr>
          <p:spPr>
            <a:xfrm>
              <a:off x="4584927" y="185288"/>
              <a:ext cx="591721" cy="48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4" fill="norm" stroke="1" extrusionOk="0">
                  <a:moveTo>
                    <a:pt x="12649" y="0"/>
                  </a:moveTo>
                  <a:cubicBezTo>
                    <a:pt x="9532" y="4708"/>
                    <a:pt x="6414" y="9415"/>
                    <a:pt x="4410" y="12323"/>
                  </a:cubicBezTo>
                  <a:cubicBezTo>
                    <a:pt x="2406" y="15231"/>
                    <a:pt x="1515" y="16338"/>
                    <a:pt x="847" y="17585"/>
                  </a:cubicBezTo>
                  <a:cubicBezTo>
                    <a:pt x="179" y="18831"/>
                    <a:pt x="-266" y="20215"/>
                    <a:pt x="179" y="20908"/>
                  </a:cubicBezTo>
                  <a:cubicBezTo>
                    <a:pt x="625" y="21600"/>
                    <a:pt x="1961" y="21600"/>
                    <a:pt x="5635" y="21462"/>
                  </a:cubicBezTo>
                  <a:cubicBezTo>
                    <a:pt x="9309" y="21323"/>
                    <a:pt x="15322" y="21046"/>
                    <a:pt x="21334" y="2076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je"/>
            <p:cNvSpPr/>
            <p:nvPr/>
          </p:nvSpPr>
          <p:spPr>
            <a:xfrm>
              <a:off x="4880185" y="0"/>
              <a:ext cx="629982" cy="11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je"/>
            <p:cNvSpPr/>
            <p:nvPr/>
          </p:nvSpPr>
          <p:spPr>
            <a:xfrm>
              <a:off x="4880185" y="296461"/>
              <a:ext cx="407636" cy="3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21600"/>
                    <a:pt x="9818" y="21600"/>
                    <a:pt x="13418" y="18000"/>
                  </a:cubicBezTo>
                  <a:cubicBezTo>
                    <a:pt x="17018" y="14400"/>
                    <a:pt x="19309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je"/>
            <p:cNvSpPr/>
            <p:nvPr/>
          </p:nvSpPr>
          <p:spPr>
            <a:xfrm>
              <a:off x="5417522" y="394071"/>
              <a:ext cx="254440" cy="39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75" fill="norm" stroke="1" extrusionOk="0">
                  <a:moveTo>
                    <a:pt x="0" y="1701"/>
                  </a:moveTo>
                  <a:cubicBezTo>
                    <a:pt x="2057" y="719"/>
                    <a:pt x="4114" y="-263"/>
                    <a:pt x="5657" y="64"/>
                  </a:cubicBezTo>
                  <a:cubicBezTo>
                    <a:pt x="7200" y="392"/>
                    <a:pt x="8229" y="2028"/>
                    <a:pt x="9257" y="4646"/>
                  </a:cubicBezTo>
                  <a:cubicBezTo>
                    <a:pt x="10286" y="7264"/>
                    <a:pt x="11314" y="10864"/>
                    <a:pt x="12343" y="13482"/>
                  </a:cubicBezTo>
                  <a:cubicBezTo>
                    <a:pt x="13371" y="16101"/>
                    <a:pt x="14400" y="17737"/>
                    <a:pt x="16200" y="19046"/>
                  </a:cubicBezTo>
                  <a:cubicBezTo>
                    <a:pt x="18000" y="20355"/>
                    <a:pt x="20571" y="21337"/>
                    <a:pt x="21086" y="20846"/>
                  </a:cubicBezTo>
                  <a:cubicBezTo>
                    <a:pt x="21600" y="20355"/>
                    <a:pt x="20057" y="18392"/>
                    <a:pt x="18514" y="1642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je"/>
            <p:cNvSpPr/>
            <p:nvPr/>
          </p:nvSpPr>
          <p:spPr>
            <a:xfrm>
              <a:off x="5269291" y="333519"/>
              <a:ext cx="685569" cy="44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7400"/>
                    <a:pt x="7784" y="13200"/>
                    <a:pt x="11384" y="9600"/>
                  </a:cubicBezTo>
                  <a:cubicBezTo>
                    <a:pt x="14984" y="6000"/>
                    <a:pt x="18292" y="30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je"/>
            <p:cNvSpPr/>
            <p:nvPr/>
          </p:nvSpPr>
          <p:spPr>
            <a:xfrm>
              <a:off x="5988349" y="314990"/>
              <a:ext cx="348137" cy="49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481" fill="norm" stroke="1" extrusionOk="0">
                  <a:moveTo>
                    <a:pt x="19981" y="0"/>
                  </a:moveTo>
                  <a:cubicBezTo>
                    <a:pt x="20713" y="1867"/>
                    <a:pt x="21445" y="3733"/>
                    <a:pt x="18516" y="6933"/>
                  </a:cubicBezTo>
                  <a:cubicBezTo>
                    <a:pt x="15587" y="10133"/>
                    <a:pt x="8998" y="14667"/>
                    <a:pt x="5153" y="17467"/>
                  </a:cubicBezTo>
                  <a:cubicBezTo>
                    <a:pt x="1309" y="20267"/>
                    <a:pt x="211" y="21333"/>
                    <a:pt x="28" y="21467"/>
                  </a:cubicBezTo>
                  <a:cubicBezTo>
                    <a:pt x="-155" y="21600"/>
                    <a:pt x="577" y="20800"/>
                    <a:pt x="1309" y="200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je"/>
            <p:cNvSpPr/>
            <p:nvPr/>
          </p:nvSpPr>
          <p:spPr>
            <a:xfrm>
              <a:off x="5973388" y="314990"/>
              <a:ext cx="667041" cy="12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457"/>
                    <a:pt x="11600" y="11314"/>
                    <a:pt x="15200" y="7714"/>
                  </a:cubicBezTo>
                  <a:cubicBezTo>
                    <a:pt x="18800" y="4114"/>
                    <a:pt x="20200" y="2057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je"/>
            <p:cNvSpPr/>
            <p:nvPr/>
          </p:nvSpPr>
          <p:spPr>
            <a:xfrm>
              <a:off x="6476434" y="296461"/>
              <a:ext cx="367812" cy="48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02" fill="norm" stroke="1" extrusionOk="0">
                  <a:moveTo>
                    <a:pt x="18199" y="0"/>
                  </a:moveTo>
                  <a:cubicBezTo>
                    <a:pt x="14599" y="4050"/>
                    <a:pt x="10999" y="8100"/>
                    <a:pt x="8479" y="10665"/>
                  </a:cubicBezTo>
                  <a:cubicBezTo>
                    <a:pt x="5959" y="13230"/>
                    <a:pt x="4519" y="14310"/>
                    <a:pt x="3079" y="15390"/>
                  </a:cubicBezTo>
                  <a:cubicBezTo>
                    <a:pt x="1639" y="16470"/>
                    <a:pt x="199" y="17550"/>
                    <a:pt x="19" y="18630"/>
                  </a:cubicBezTo>
                  <a:cubicBezTo>
                    <a:pt x="-161" y="19710"/>
                    <a:pt x="919" y="20790"/>
                    <a:pt x="4699" y="21195"/>
                  </a:cubicBezTo>
                  <a:cubicBezTo>
                    <a:pt x="8479" y="21600"/>
                    <a:pt x="14959" y="21330"/>
                    <a:pt x="21439" y="2106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je"/>
            <p:cNvSpPr/>
            <p:nvPr/>
          </p:nvSpPr>
          <p:spPr>
            <a:xfrm>
              <a:off x="6696014" y="240875"/>
              <a:ext cx="537339" cy="5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4400"/>
                    <a:pt x="6455" y="7200"/>
                    <a:pt x="10055" y="3600"/>
                  </a:cubicBezTo>
                  <a:cubicBezTo>
                    <a:pt x="13655" y="0"/>
                    <a:pt x="17628" y="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je"/>
            <p:cNvSpPr/>
            <p:nvPr/>
          </p:nvSpPr>
          <p:spPr>
            <a:xfrm>
              <a:off x="6714543" y="426163"/>
              <a:ext cx="426165" cy="5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939" y="8640"/>
                    <a:pt x="1878" y="17280"/>
                    <a:pt x="5478" y="19440"/>
                  </a:cubicBezTo>
                  <a:cubicBezTo>
                    <a:pt x="9078" y="21600"/>
                    <a:pt x="15339" y="17280"/>
                    <a:pt x="21600" y="1296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je"/>
            <p:cNvSpPr/>
            <p:nvPr/>
          </p:nvSpPr>
          <p:spPr>
            <a:xfrm>
              <a:off x="7103650" y="444693"/>
              <a:ext cx="296462" cy="35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je"/>
            <p:cNvSpPr/>
            <p:nvPr/>
          </p:nvSpPr>
          <p:spPr>
            <a:xfrm>
              <a:off x="7233352" y="209326"/>
              <a:ext cx="500280" cy="54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11433"/>
                  </a:moveTo>
                  <a:cubicBezTo>
                    <a:pt x="267" y="10220"/>
                    <a:pt x="533" y="9006"/>
                    <a:pt x="3200" y="7065"/>
                  </a:cubicBezTo>
                  <a:cubicBezTo>
                    <a:pt x="5867" y="5123"/>
                    <a:pt x="10933" y="2454"/>
                    <a:pt x="14133" y="1119"/>
                  </a:cubicBezTo>
                  <a:cubicBezTo>
                    <a:pt x="17333" y="-216"/>
                    <a:pt x="18667" y="-216"/>
                    <a:pt x="19467" y="391"/>
                  </a:cubicBezTo>
                  <a:cubicBezTo>
                    <a:pt x="20267" y="997"/>
                    <a:pt x="20533" y="2211"/>
                    <a:pt x="19333" y="4517"/>
                  </a:cubicBezTo>
                  <a:cubicBezTo>
                    <a:pt x="18133" y="6822"/>
                    <a:pt x="15467" y="10220"/>
                    <a:pt x="13333" y="12526"/>
                  </a:cubicBezTo>
                  <a:cubicBezTo>
                    <a:pt x="11200" y="14831"/>
                    <a:pt x="9600" y="16045"/>
                    <a:pt x="9200" y="17258"/>
                  </a:cubicBezTo>
                  <a:cubicBezTo>
                    <a:pt x="8800" y="18472"/>
                    <a:pt x="9600" y="19685"/>
                    <a:pt x="10667" y="20413"/>
                  </a:cubicBezTo>
                  <a:cubicBezTo>
                    <a:pt x="11733" y="21141"/>
                    <a:pt x="13067" y="21384"/>
                    <a:pt x="14933" y="21141"/>
                  </a:cubicBezTo>
                  <a:cubicBezTo>
                    <a:pt x="16800" y="20899"/>
                    <a:pt x="19200" y="20171"/>
                    <a:pt x="21600" y="1944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je"/>
            <p:cNvSpPr/>
            <p:nvPr/>
          </p:nvSpPr>
          <p:spPr>
            <a:xfrm>
              <a:off x="7775741" y="296461"/>
              <a:ext cx="346998" cy="47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5" fill="norm" stroke="1" extrusionOk="0">
                  <a:moveTo>
                    <a:pt x="21290" y="0"/>
                  </a:moveTo>
                  <a:cubicBezTo>
                    <a:pt x="14848" y="6092"/>
                    <a:pt x="8406" y="12185"/>
                    <a:pt x="4616" y="15923"/>
                  </a:cubicBezTo>
                  <a:cubicBezTo>
                    <a:pt x="827" y="19662"/>
                    <a:pt x="-310" y="21046"/>
                    <a:pt x="69" y="21323"/>
                  </a:cubicBezTo>
                  <a:cubicBezTo>
                    <a:pt x="448" y="21600"/>
                    <a:pt x="2343" y="20769"/>
                    <a:pt x="4806" y="18692"/>
                  </a:cubicBezTo>
                  <a:cubicBezTo>
                    <a:pt x="7269" y="16615"/>
                    <a:pt x="10301" y="13292"/>
                    <a:pt x="13332" y="996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je"/>
            <p:cNvSpPr/>
            <p:nvPr/>
          </p:nvSpPr>
          <p:spPr>
            <a:xfrm>
              <a:off x="8011565" y="240875"/>
              <a:ext cx="574396" cy="47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10530"/>
                  </a:moveTo>
                  <a:cubicBezTo>
                    <a:pt x="929" y="14040"/>
                    <a:pt x="1858" y="17550"/>
                    <a:pt x="3019" y="19440"/>
                  </a:cubicBezTo>
                  <a:cubicBezTo>
                    <a:pt x="4181" y="21330"/>
                    <a:pt x="5574" y="21600"/>
                    <a:pt x="8245" y="19440"/>
                  </a:cubicBezTo>
                  <a:cubicBezTo>
                    <a:pt x="10916" y="17280"/>
                    <a:pt x="14865" y="12690"/>
                    <a:pt x="17303" y="9045"/>
                  </a:cubicBezTo>
                  <a:cubicBezTo>
                    <a:pt x="19742" y="5400"/>
                    <a:pt x="20671" y="27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je"/>
            <p:cNvSpPr/>
            <p:nvPr/>
          </p:nvSpPr>
          <p:spPr>
            <a:xfrm>
              <a:off x="8539377" y="259404"/>
              <a:ext cx="467681" cy="54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72" fill="norm" stroke="1" extrusionOk="0">
                  <a:moveTo>
                    <a:pt x="18106" y="0"/>
                  </a:moveTo>
                  <a:cubicBezTo>
                    <a:pt x="19508" y="240"/>
                    <a:pt x="20911" y="480"/>
                    <a:pt x="21191" y="1200"/>
                  </a:cubicBezTo>
                  <a:cubicBezTo>
                    <a:pt x="21472" y="1920"/>
                    <a:pt x="20630" y="3120"/>
                    <a:pt x="17404" y="5880"/>
                  </a:cubicBezTo>
                  <a:cubicBezTo>
                    <a:pt x="14178" y="8640"/>
                    <a:pt x="8568" y="12960"/>
                    <a:pt x="5062" y="15960"/>
                  </a:cubicBezTo>
                  <a:cubicBezTo>
                    <a:pt x="1555" y="18960"/>
                    <a:pt x="153" y="20640"/>
                    <a:pt x="12" y="21120"/>
                  </a:cubicBezTo>
                  <a:cubicBezTo>
                    <a:pt x="-128" y="21600"/>
                    <a:pt x="994" y="20880"/>
                    <a:pt x="2537" y="19800"/>
                  </a:cubicBezTo>
                  <a:cubicBezTo>
                    <a:pt x="4080" y="18720"/>
                    <a:pt x="6043" y="17280"/>
                    <a:pt x="8007" y="1584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je"/>
            <p:cNvSpPr/>
            <p:nvPr/>
          </p:nvSpPr>
          <p:spPr>
            <a:xfrm>
              <a:off x="9104768" y="85508"/>
              <a:ext cx="116663" cy="67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105" fill="norm" stroke="1" extrusionOk="0">
                  <a:moveTo>
                    <a:pt x="0" y="1380"/>
                  </a:moveTo>
                  <a:cubicBezTo>
                    <a:pt x="6480" y="608"/>
                    <a:pt x="12960" y="-163"/>
                    <a:pt x="16740" y="30"/>
                  </a:cubicBezTo>
                  <a:cubicBezTo>
                    <a:pt x="20520" y="223"/>
                    <a:pt x="21600" y="1380"/>
                    <a:pt x="18900" y="4369"/>
                  </a:cubicBezTo>
                  <a:cubicBezTo>
                    <a:pt x="16200" y="7358"/>
                    <a:pt x="9720" y="12180"/>
                    <a:pt x="5940" y="15458"/>
                  </a:cubicBezTo>
                  <a:cubicBezTo>
                    <a:pt x="2160" y="18737"/>
                    <a:pt x="1080" y="20473"/>
                    <a:pt x="2160" y="20955"/>
                  </a:cubicBezTo>
                  <a:cubicBezTo>
                    <a:pt x="3240" y="21437"/>
                    <a:pt x="6480" y="20666"/>
                    <a:pt x="9720" y="1989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je"/>
            <p:cNvSpPr/>
            <p:nvPr/>
          </p:nvSpPr>
          <p:spPr>
            <a:xfrm>
              <a:off x="8548902" y="629981"/>
              <a:ext cx="629982" cy="5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71" y="19200"/>
                    <a:pt x="9741" y="16800"/>
                    <a:pt x="6141" y="13200"/>
                  </a:cubicBezTo>
                  <a:cubicBezTo>
                    <a:pt x="2541" y="9600"/>
                    <a:pt x="1271" y="4800"/>
                    <a:pt x="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je"/>
            <p:cNvSpPr/>
            <p:nvPr/>
          </p:nvSpPr>
          <p:spPr>
            <a:xfrm>
              <a:off x="4342847" y="1204376"/>
              <a:ext cx="389108" cy="57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je"/>
            <p:cNvSpPr/>
            <p:nvPr/>
          </p:nvSpPr>
          <p:spPr>
            <a:xfrm>
              <a:off x="4379905" y="1039489"/>
              <a:ext cx="877990" cy="25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4" fill="norm" stroke="1" extrusionOk="0">
                  <a:moveTo>
                    <a:pt x="0" y="21444"/>
                  </a:moveTo>
                  <a:cubicBezTo>
                    <a:pt x="4380" y="15787"/>
                    <a:pt x="8761" y="10130"/>
                    <a:pt x="12008" y="6530"/>
                  </a:cubicBezTo>
                  <a:cubicBezTo>
                    <a:pt x="15256" y="2930"/>
                    <a:pt x="17371" y="1387"/>
                    <a:pt x="18806" y="615"/>
                  </a:cubicBezTo>
                  <a:cubicBezTo>
                    <a:pt x="20241" y="-156"/>
                    <a:pt x="20996" y="-156"/>
                    <a:pt x="21298" y="358"/>
                  </a:cubicBezTo>
                  <a:cubicBezTo>
                    <a:pt x="21600" y="873"/>
                    <a:pt x="21449" y="1901"/>
                    <a:pt x="21298" y="293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je"/>
            <p:cNvSpPr/>
            <p:nvPr/>
          </p:nvSpPr>
          <p:spPr>
            <a:xfrm>
              <a:off x="4491078" y="1463781"/>
              <a:ext cx="463223" cy="11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je"/>
            <p:cNvSpPr/>
            <p:nvPr/>
          </p:nvSpPr>
          <p:spPr>
            <a:xfrm>
              <a:off x="4898713" y="1297020"/>
              <a:ext cx="407637" cy="49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3240"/>
                    <a:pt x="15709" y="6480"/>
                    <a:pt x="12436" y="9720"/>
                  </a:cubicBezTo>
                  <a:cubicBezTo>
                    <a:pt x="9164" y="12960"/>
                    <a:pt x="5564" y="16200"/>
                    <a:pt x="3273" y="18360"/>
                  </a:cubicBezTo>
                  <a:cubicBezTo>
                    <a:pt x="982" y="20520"/>
                    <a:pt x="0" y="21600"/>
                    <a:pt x="0" y="21600"/>
                  </a:cubicBezTo>
                  <a:cubicBezTo>
                    <a:pt x="0" y="21600"/>
                    <a:pt x="982" y="20520"/>
                    <a:pt x="1964" y="1944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je"/>
            <p:cNvSpPr/>
            <p:nvPr/>
          </p:nvSpPr>
          <p:spPr>
            <a:xfrm>
              <a:off x="5269291" y="1148790"/>
              <a:ext cx="272636" cy="64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28" fill="norm" stroke="1" extrusionOk="0">
                  <a:moveTo>
                    <a:pt x="14400" y="0"/>
                  </a:moveTo>
                  <a:cubicBezTo>
                    <a:pt x="16800" y="0"/>
                    <a:pt x="19200" y="0"/>
                    <a:pt x="20400" y="713"/>
                  </a:cubicBezTo>
                  <a:cubicBezTo>
                    <a:pt x="21600" y="1426"/>
                    <a:pt x="21600" y="2853"/>
                    <a:pt x="19200" y="5808"/>
                  </a:cubicBezTo>
                  <a:cubicBezTo>
                    <a:pt x="16800" y="8762"/>
                    <a:pt x="12000" y="13245"/>
                    <a:pt x="9120" y="16200"/>
                  </a:cubicBezTo>
                  <a:cubicBezTo>
                    <a:pt x="6240" y="19155"/>
                    <a:pt x="5280" y="20581"/>
                    <a:pt x="4080" y="21091"/>
                  </a:cubicBezTo>
                  <a:cubicBezTo>
                    <a:pt x="2880" y="21600"/>
                    <a:pt x="1440" y="21192"/>
                    <a:pt x="0" y="2078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je"/>
            <p:cNvSpPr/>
            <p:nvPr/>
          </p:nvSpPr>
          <p:spPr>
            <a:xfrm>
              <a:off x="5213704" y="1519367"/>
              <a:ext cx="333521" cy="1"/>
            </a:xfrm>
            <a:prstGeom prst="ellipse">
              <a:avLst/>
            </a:pr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je"/>
            <p:cNvSpPr/>
            <p:nvPr/>
          </p:nvSpPr>
          <p:spPr>
            <a:xfrm>
              <a:off x="5706865" y="1185847"/>
              <a:ext cx="748275" cy="54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93" fill="norm" stroke="1" extrusionOk="0">
                  <a:moveTo>
                    <a:pt x="6047" y="5097"/>
                  </a:moveTo>
                  <a:cubicBezTo>
                    <a:pt x="4453" y="9465"/>
                    <a:pt x="2860" y="13834"/>
                    <a:pt x="1709" y="16746"/>
                  </a:cubicBezTo>
                  <a:cubicBezTo>
                    <a:pt x="558" y="19658"/>
                    <a:pt x="-150" y="21115"/>
                    <a:pt x="27" y="21357"/>
                  </a:cubicBezTo>
                  <a:cubicBezTo>
                    <a:pt x="204" y="21600"/>
                    <a:pt x="1266" y="20629"/>
                    <a:pt x="4188" y="17960"/>
                  </a:cubicBezTo>
                  <a:cubicBezTo>
                    <a:pt x="7109" y="15290"/>
                    <a:pt x="11889" y="10921"/>
                    <a:pt x="15076" y="7645"/>
                  </a:cubicBezTo>
                  <a:cubicBezTo>
                    <a:pt x="18263" y="4369"/>
                    <a:pt x="19857" y="2184"/>
                    <a:pt x="2145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je"/>
            <p:cNvSpPr/>
            <p:nvPr/>
          </p:nvSpPr>
          <p:spPr>
            <a:xfrm>
              <a:off x="6014775" y="1445252"/>
              <a:ext cx="255076" cy="34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74" fill="norm" stroke="1" extrusionOk="0">
                  <a:moveTo>
                    <a:pt x="4269" y="0"/>
                  </a:moveTo>
                  <a:cubicBezTo>
                    <a:pt x="2726" y="5400"/>
                    <a:pt x="1183" y="10800"/>
                    <a:pt x="411" y="14464"/>
                  </a:cubicBezTo>
                  <a:cubicBezTo>
                    <a:pt x="-360" y="18129"/>
                    <a:pt x="-360" y="20057"/>
                    <a:pt x="3240" y="20829"/>
                  </a:cubicBezTo>
                  <a:cubicBezTo>
                    <a:pt x="6840" y="21600"/>
                    <a:pt x="14040" y="21214"/>
                    <a:pt x="21240" y="2082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je"/>
            <p:cNvSpPr/>
            <p:nvPr/>
          </p:nvSpPr>
          <p:spPr>
            <a:xfrm>
              <a:off x="6529255" y="1408194"/>
              <a:ext cx="296462" cy="40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je"/>
            <p:cNvSpPr/>
            <p:nvPr/>
          </p:nvSpPr>
          <p:spPr>
            <a:xfrm>
              <a:off x="6399552" y="1315549"/>
              <a:ext cx="685570" cy="14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000"/>
                    <a:pt x="1168" y="14400"/>
                    <a:pt x="4768" y="10800"/>
                  </a:cubicBezTo>
                  <a:cubicBezTo>
                    <a:pt x="8368" y="7200"/>
                    <a:pt x="14984" y="36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je"/>
            <p:cNvSpPr/>
            <p:nvPr/>
          </p:nvSpPr>
          <p:spPr>
            <a:xfrm>
              <a:off x="6936890" y="1371136"/>
              <a:ext cx="426165" cy="51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4811" y="3643"/>
                    <a:pt x="8331" y="7287"/>
                    <a:pt x="4629" y="10540"/>
                  </a:cubicBezTo>
                  <a:cubicBezTo>
                    <a:pt x="926" y="13793"/>
                    <a:pt x="0" y="16655"/>
                    <a:pt x="0" y="18607"/>
                  </a:cubicBezTo>
                  <a:cubicBezTo>
                    <a:pt x="0" y="20559"/>
                    <a:pt x="926" y="21600"/>
                    <a:pt x="3857" y="21600"/>
                  </a:cubicBezTo>
                  <a:cubicBezTo>
                    <a:pt x="6789" y="21600"/>
                    <a:pt x="11726" y="20559"/>
                    <a:pt x="15429" y="17566"/>
                  </a:cubicBezTo>
                  <a:cubicBezTo>
                    <a:pt x="19131" y="14574"/>
                    <a:pt x="21600" y="9629"/>
                    <a:pt x="20829" y="6376"/>
                  </a:cubicBezTo>
                  <a:cubicBezTo>
                    <a:pt x="20057" y="3123"/>
                    <a:pt x="16046" y="1561"/>
                    <a:pt x="12034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je"/>
            <p:cNvSpPr/>
            <p:nvPr/>
          </p:nvSpPr>
          <p:spPr>
            <a:xfrm>
              <a:off x="7511285" y="1334079"/>
              <a:ext cx="352049" cy="38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je"/>
            <p:cNvSpPr/>
            <p:nvPr/>
          </p:nvSpPr>
          <p:spPr>
            <a:xfrm>
              <a:off x="7659516" y="1319293"/>
              <a:ext cx="392650" cy="56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50" fill="norm" stroke="1" extrusionOk="0">
                  <a:moveTo>
                    <a:pt x="0" y="7524"/>
                  </a:moveTo>
                  <a:cubicBezTo>
                    <a:pt x="0" y="6362"/>
                    <a:pt x="0" y="5201"/>
                    <a:pt x="2362" y="3924"/>
                  </a:cubicBezTo>
                  <a:cubicBezTo>
                    <a:pt x="4725" y="2646"/>
                    <a:pt x="9450" y="1253"/>
                    <a:pt x="12656" y="556"/>
                  </a:cubicBezTo>
                  <a:cubicBezTo>
                    <a:pt x="15863" y="-141"/>
                    <a:pt x="17550" y="-141"/>
                    <a:pt x="18900" y="324"/>
                  </a:cubicBezTo>
                  <a:cubicBezTo>
                    <a:pt x="20250" y="788"/>
                    <a:pt x="21263" y="1717"/>
                    <a:pt x="21431" y="3227"/>
                  </a:cubicBezTo>
                  <a:cubicBezTo>
                    <a:pt x="21600" y="4736"/>
                    <a:pt x="20925" y="6827"/>
                    <a:pt x="18900" y="8453"/>
                  </a:cubicBezTo>
                  <a:cubicBezTo>
                    <a:pt x="16875" y="10078"/>
                    <a:pt x="13500" y="11240"/>
                    <a:pt x="10294" y="12285"/>
                  </a:cubicBezTo>
                  <a:cubicBezTo>
                    <a:pt x="7087" y="13330"/>
                    <a:pt x="4050" y="14259"/>
                    <a:pt x="2531" y="15304"/>
                  </a:cubicBezTo>
                  <a:cubicBezTo>
                    <a:pt x="1013" y="16349"/>
                    <a:pt x="1013" y="17511"/>
                    <a:pt x="2363" y="18788"/>
                  </a:cubicBezTo>
                  <a:cubicBezTo>
                    <a:pt x="3713" y="20065"/>
                    <a:pt x="6413" y="21459"/>
                    <a:pt x="9450" y="21343"/>
                  </a:cubicBezTo>
                  <a:cubicBezTo>
                    <a:pt x="12488" y="21227"/>
                    <a:pt x="15863" y="19601"/>
                    <a:pt x="19238" y="1797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je"/>
            <p:cNvSpPr/>
            <p:nvPr/>
          </p:nvSpPr>
          <p:spPr>
            <a:xfrm>
              <a:off x="8195320" y="1389665"/>
              <a:ext cx="427698" cy="43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42" fill="norm" stroke="1" extrusionOk="0">
                  <a:moveTo>
                    <a:pt x="11028" y="0"/>
                  </a:moveTo>
                  <a:cubicBezTo>
                    <a:pt x="7985" y="3346"/>
                    <a:pt x="4943" y="6693"/>
                    <a:pt x="2813" y="9887"/>
                  </a:cubicBezTo>
                  <a:cubicBezTo>
                    <a:pt x="684" y="13082"/>
                    <a:pt x="-533" y="16124"/>
                    <a:pt x="228" y="18254"/>
                  </a:cubicBezTo>
                  <a:cubicBezTo>
                    <a:pt x="988" y="20383"/>
                    <a:pt x="3726" y="21600"/>
                    <a:pt x="7529" y="21296"/>
                  </a:cubicBezTo>
                  <a:cubicBezTo>
                    <a:pt x="11332" y="20992"/>
                    <a:pt x="16199" y="19166"/>
                    <a:pt x="21067" y="1734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je"/>
            <p:cNvSpPr/>
            <p:nvPr/>
          </p:nvSpPr>
          <p:spPr>
            <a:xfrm>
              <a:off x="8363613" y="1297020"/>
              <a:ext cx="407637" cy="5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je"/>
            <p:cNvSpPr/>
            <p:nvPr/>
          </p:nvSpPr>
          <p:spPr>
            <a:xfrm>
              <a:off x="8345084" y="1445252"/>
              <a:ext cx="481752" cy="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431" y="19636"/>
                    <a:pt x="8862" y="21600"/>
                    <a:pt x="12462" y="18655"/>
                  </a:cubicBezTo>
                  <a:cubicBezTo>
                    <a:pt x="16062" y="15709"/>
                    <a:pt x="18831" y="7855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je"/>
            <p:cNvSpPr/>
            <p:nvPr/>
          </p:nvSpPr>
          <p:spPr>
            <a:xfrm>
              <a:off x="8808306" y="1408194"/>
              <a:ext cx="259405" cy="37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je"/>
            <p:cNvSpPr/>
            <p:nvPr/>
          </p:nvSpPr>
          <p:spPr>
            <a:xfrm>
              <a:off x="8919479" y="1182305"/>
              <a:ext cx="796743" cy="96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6599"/>
                  </a:moveTo>
                  <a:cubicBezTo>
                    <a:pt x="0" y="5919"/>
                    <a:pt x="0" y="5240"/>
                    <a:pt x="1088" y="4221"/>
                  </a:cubicBezTo>
                  <a:cubicBezTo>
                    <a:pt x="2177" y="3202"/>
                    <a:pt x="4353" y="1844"/>
                    <a:pt x="6363" y="1029"/>
                  </a:cubicBezTo>
                  <a:cubicBezTo>
                    <a:pt x="8372" y="214"/>
                    <a:pt x="10214" y="-58"/>
                    <a:pt x="11470" y="10"/>
                  </a:cubicBezTo>
                  <a:cubicBezTo>
                    <a:pt x="12726" y="78"/>
                    <a:pt x="13395" y="485"/>
                    <a:pt x="12977" y="1844"/>
                  </a:cubicBezTo>
                  <a:cubicBezTo>
                    <a:pt x="12558" y="3202"/>
                    <a:pt x="11051" y="5512"/>
                    <a:pt x="9460" y="7142"/>
                  </a:cubicBezTo>
                  <a:cubicBezTo>
                    <a:pt x="7870" y="8772"/>
                    <a:pt x="6195" y="9723"/>
                    <a:pt x="5274" y="11217"/>
                  </a:cubicBezTo>
                  <a:cubicBezTo>
                    <a:pt x="4353" y="12712"/>
                    <a:pt x="4186" y="14750"/>
                    <a:pt x="5526" y="16719"/>
                  </a:cubicBezTo>
                  <a:cubicBezTo>
                    <a:pt x="6865" y="18689"/>
                    <a:pt x="9712" y="20591"/>
                    <a:pt x="12642" y="21067"/>
                  </a:cubicBezTo>
                  <a:cubicBezTo>
                    <a:pt x="15572" y="21542"/>
                    <a:pt x="18586" y="20591"/>
                    <a:pt x="21600" y="1964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je"/>
            <p:cNvSpPr/>
            <p:nvPr/>
          </p:nvSpPr>
          <p:spPr>
            <a:xfrm>
              <a:off x="9900715" y="786673"/>
              <a:ext cx="6087786" cy="165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38" fill="norm" stroke="1" extrusionOk="0">
                  <a:moveTo>
                    <a:pt x="200" y="1576"/>
                  </a:moveTo>
                  <a:cubicBezTo>
                    <a:pt x="90" y="1415"/>
                    <a:pt x="-19" y="1255"/>
                    <a:pt x="3" y="1094"/>
                  </a:cubicBezTo>
                  <a:cubicBezTo>
                    <a:pt x="25" y="934"/>
                    <a:pt x="178" y="773"/>
                    <a:pt x="627" y="612"/>
                  </a:cubicBezTo>
                  <a:cubicBezTo>
                    <a:pt x="1075" y="452"/>
                    <a:pt x="1819" y="291"/>
                    <a:pt x="2596" y="171"/>
                  </a:cubicBezTo>
                  <a:cubicBezTo>
                    <a:pt x="3373" y="50"/>
                    <a:pt x="4183" y="-30"/>
                    <a:pt x="5058" y="10"/>
                  </a:cubicBezTo>
                  <a:cubicBezTo>
                    <a:pt x="5934" y="50"/>
                    <a:pt x="6875" y="211"/>
                    <a:pt x="7750" y="492"/>
                  </a:cubicBezTo>
                  <a:cubicBezTo>
                    <a:pt x="8625" y="773"/>
                    <a:pt x="9435" y="1174"/>
                    <a:pt x="10289" y="1737"/>
                  </a:cubicBezTo>
                  <a:cubicBezTo>
                    <a:pt x="11142" y="2299"/>
                    <a:pt x="12039" y="3021"/>
                    <a:pt x="12904" y="3824"/>
                  </a:cubicBezTo>
                  <a:cubicBezTo>
                    <a:pt x="13768" y="4627"/>
                    <a:pt x="14600" y="5511"/>
                    <a:pt x="15431" y="6595"/>
                  </a:cubicBezTo>
                  <a:cubicBezTo>
                    <a:pt x="16263" y="7679"/>
                    <a:pt x="17095" y="8963"/>
                    <a:pt x="17893" y="10489"/>
                  </a:cubicBezTo>
                  <a:cubicBezTo>
                    <a:pt x="18692" y="12015"/>
                    <a:pt x="19458" y="13781"/>
                    <a:pt x="20038" y="15427"/>
                  </a:cubicBezTo>
                  <a:cubicBezTo>
                    <a:pt x="20618" y="17073"/>
                    <a:pt x="21012" y="18599"/>
                    <a:pt x="21253" y="19603"/>
                  </a:cubicBezTo>
                  <a:cubicBezTo>
                    <a:pt x="21493" y="20606"/>
                    <a:pt x="21581" y="21088"/>
                    <a:pt x="21570" y="21329"/>
                  </a:cubicBezTo>
                  <a:cubicBezTo>
                    <a:pt x="21559" y="21570"/>
                    <a:pt x="21450" y="21570"/>
                    <a:pt x="21340" y="21490"/>
                  </a:cubicBezTo>
                  <a:cubicBezTo>
                    <a:pt x="21231" y="21409"/>
                    <a:pt x="21121" y="21249"/>
                    <a:pt x="21012" y="2108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je"/>
            <p:cNvSpPr/>
            <p:nvPr/>
          </p:nvSpPr>
          <p:spPr>
            <a:xfrm>
              <a:off x="15719576" y="1945531"/>
              <a:ext cx="720508" cy="80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96" fill="norm" stroke="1" extrusionOk="0">
                  <a:moveTo>
                    <a:pt x="6646" y="0"/>
                  </a:moveTo>
                  <a:cubicBezTo>
                    <a:pt x="9415" y="2803"/>
                    <a:pt x="12185" y="5606"/>
                    <a:pt x="14492" y="8162"/>
                  </a:cubicBezTo>
                  <a:cubicBezTo>
                    <a:pt x="16800" y="10718"/>
                    <a:pt x="18646" y="13026"/>
                    <a:pt x="19754" y="14592"/>
                  </a:cubicBezTo>
                  <a:cubicBezTo>
                    <a:pt x="20862" y="16159"/>
                    <a:pt x="21231" y="16983"/>
                    <a:pt x="21415" y="17808"/>
                  </a:cubicBezTo>
                  <a:cubicBezTo>
                    <a:pt x="21600" y="18632"/>
                    <a:pt x="21600" y="19456"/>
                    <a:pt x="21231" y="20116"/>
                  </a:cubicBezTo>
                  <a:cubicBezTo>
                    <a:pt x="20862" y="20776"/>
                    <a:pt x="20123" y="21270"/>
                    <a:pt x="18185" y="21435"/>
                  </a:cubicBezTo>
                  <a:cubicBezTo>
                    <a:pt x="16246" y="21600"/>
                    <a:pt x="13108" y="21435"/>
                    <a:pt x="9877" y="20858"/>
                  </a:cubicBezTo>
                  <a:cubicBezTo>
                    <a:pt x="6646" y="20281"/>
                    <a:pt x="3323" y="19292"/>
                    <a:pt x="0" y="1830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je"/>
            <p:cNvSpPr/>
            <p:nvPr/>
          </p:nvSpPr>
          <p:spPr>
            <a:xfrm>
              <a:off x="0" y="911298"/>
              <a:ext cx="4090621" cy="409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24" fill="norm" stroke="1" extrusionOk="0">
                  <a:moveTo>
                    <a:pt x="21409" y="762"/>
                  </a:moveTo>
                  <a:cubicBezTo>
                    <a:pt x="21377" y="599"/>
                    <a:pt x="21344" y="437"/>
                    <a:pt x="21247" y="356"/>
                  </a:cubicBezTo>
                  <a:cubicBezTo>
                    <a:pt x="21149" y="274"/>
                    <a:pt x="20986" y="274"/>
                    <a:pt x="20385" y="226"/>
                  </a:cubicBezTo>
                  <a:cubicBezTo>
                    <a:pt x="19783" y="177"/>
                    <a:pt x="18742" y="79"/>
                    <a:pt x="17571" y="31"/>
                  </a:cubicBezTo>
                  <a:cubicBezTo>
                    <a:pt x="16400" y="-18"/>
                    <a:pt x="15099" y="-18"/>
                    <a:pt x="13879" y="96"/>
                  </a:cubicBezTo>
                  <a:cubicBezTo>
                    <a:pt x="12659" y="209"/>
                    <a:pt x="11520" y="437"/>
                    <a:pt x="10430" y="778"/>
                  </a:cubicBezTo>
                  <a:cubicBezTo>
                    <a:pt x="9341" y="1119"/>
                    <a:pt x="8300" y="1574"/>
                    <a:pt x="7324" y="2126"/>
                  </a:cubicBezTo>
                  <a:cubicBezTo>
                    <a:pt x="6348" y="2678"/>
                    <a:pt x="5437" y="3328"/>
                    <a:pt x="4559" y="4123"/>
                  </a:cubicBezTo>
                  <a:cubicBezTo>
                    <a:pt x="3680" y="4919"/>
                    <a:pt x="2835" y="5861"/>
                    <a:pt x="2119" y="6852"/>
                  </a:cubicBezTo>
                  <a:cubicBezTo>
                    <a:pt x="1403" y="7842"/>
                    <a:pt x="818" y="8882"/>
                    <a:pt x="460" y="9970"/>
                  </a:cubicBezTo>
                  <a:cubicBezTo>
                    <a:pt x="102" y="11058"/>
                    <a:pt x="-28" y="12195"/>
                    <a:pt x="5" y="13299"/>
                  </a:cubicBezTo>
                  <a:cubicBezTo>
                    <a:pt x="37" y="14404"/>
                    <a:pt x="232" y="15476"/>
                    <a:pt x="606" y="16369"/>
                  </a:cubicBezTo>
                  <a:cubicBezTo>
                    <a:pt x="980" y="17262"/>
                    <a:pt x="1533" y="17977"/>
                    <a:pt x="2298" y="18626"/>
                  </a:cubicBezTo>
                  <a:cubicBezTo>
                    <a:pt x="3062" y="19276"/>
                    <a:pt x="4038" y="19860"/>
                    <a:pt x="5030" y="20331"/>
                  </a:cubicBezTo>
                  <a:cubicBezTo>
                    <a:pt x="6023" y="20802"/>
                    <a:pt x="7031" y="21160"/>
                    <a:pt x="8170" y="21355"/>
                  </a:cubicBezTo>
                  <a:cubicBezTo>
                    <a:pt x="9308" y="21550"/>
                    <a:pt x="10577" y="21582"/>
                    <a:pt x="11764" y="21420"/>
                  </a:cubicBezTo>
                  <a:cubicBezTo>
                    <a:pt x="12952" y="21257"/>
                    <a:pt x="14058" y="20900"/>
                    <a:pt x="15196" y="20494"/>
                  </a:cubicBezTo>
                  <a:cubicBezTo>
                    <a:pt x="16335" y="20088"/>
                    <a:pt x="17506" y="19633"/>
                    <a:pt x="18449" y="19211"/>
                  </a:cubicBezTo>
                  <a:cubicBezTo>
                    <a:pt x="19392" y="18789"/>
                    <a:pt x="20108" y="18399"/>
                    <a:pt x="20580" y="18074"/>
                  </a:cubicBezTo>
                  <a:cubicBezTo>
                    <a:pt x="21052" y="17749"/>
                    <a:pt x="21279" y="17489"/>
                    <a:pt x="21409" y="17278"/>
                  </a:cubicBezTo>
                  <a:cubicBezTo>
                    <a:pt x="21539" y="17067"/>
                    <a:pt x="21572" y="16905"/>
                    <a:pt x="21523" y="16775"/>
                  </a:cubicBezTo>
                  <a:cubicBezTo>
                    <a:pt x="21474" y="16645"/>
                    <a:pt x="21344" y="16547"/>
                    <a:pt x="21100" y="16515"/>
                  </a:cubicBezTo>
                  <a:cubicBezTo>
                    <a:pt x="20856" y="16482"/>
                    <a:pt x="20499" y="16515"/>
                    <a:pt x="20141" y="1654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je"/>
            <p:cNvSpPr/>
            <p:nvPr/>
          </p:nvSpPr>
          <p:spPr>
            <a:xfrm>
              <a:off x="3468970" y="3784876"/>
              <a:ext cx="776262" cy="92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85" fill="norm" stroke="1" extrusionOk="0">
                  <a:moveTo>
                    <a:pt x="12232" y="5464"/>
                  </a:moveTo>
                  <a:cubicBezTo>
                    <a:pt x="12739" y="4892"/>
                    <a:pt x="13245" y="4319"/>
                    <a:pt x="13836" y="3819"/>
                  </a:cubicBezTo>
                  <a:cubicBezTo>
                    <a:pt x="14426" y="3318"/>
                    <a:pt x="15101" y="2889"/>
                    <a:pt x="14764" y="3104"/>
                  </a:cubicBezTo>
                  <a:cubicBezTo>
                    <a:pt x="14426" y="3318"/>
                    <a:pt x="13076" y="4176"/>
                    <a:pt x="10629" y="5750"/>
                  </a:cubicBezTo>
                  <a:cubicBezTo>
                    <a:pt x="8182" y="7323"/>
                    <a:pt x="4639" y="9612"/>
                    <a:pt x="2529" y="11043"/>
                  </a:cubicBezTo>
                  <a:cubicBezTo>
                    <a:pt x="420" y="12473"/>
                    <a:pt x="-255" y="13045"/>
                    <a:pt x="83" y="12974"/>
                  </a:cubicBezTo>
                  <a:cubicBezTo>
                    <a:pt x="420" y="12902"/>
                    <a:pt x="1770" y="12187"/>
                    <a:pt x="4301" y="10470"/>
                  </a:cubicBezTo>
                  <a:cubicBezTo>
                    <a:pt x="6832" y="8754"/>
                    <a:pt x="10545" y="6036"/>
                    <a:pt x="13245" y="4248"/>
                  </a:cubicBezTo>
                  <a:cubicBezTo>
                    <a:pt x="15945" y="2460"/>
                    <a:pt x="17633" y="1602"/>
                    <a:pt x="18898" y="958"/>
                  </a:cubicBezTo>
                  <a:cubicBezTo>
                    <a:pt x="20164" y="314"/>
                    <a:pt x="21008" y="-115"/>
                    <a:pt x="21176" y="28"/>
                  </a:cubicBezTo>
                  <a:cubicBezTo>
                    <a:pt x="21345" y="171"/>
                    <a:pt x="20839" y="886"/>
                    <a:pt x="20248" y="2317"/>
                  </a:cubicBezTo>
                  <a:cubicBezTo>
                    <a:pt x="19658" y="3747"/>
                    <a:pt x="18982" y="5893"/>
                    <a:pt x="18561" y="8611"/>
                  </a:cubicBezTo>
                  <a:cubicBezTo>
                    <a:pt x="18139" y="11329"/>
                    <a:pt x="17970" y="14619"/>
                    <a:pt x="17801" y="16621"/>
                  </a:cubicBezTo>
                  <a:cubicBezTo>
                    <a:pt x="17633" y="18624"/>
                    <a:pt x="17464" y="19339"/>
                    <a:pt x="17042" y="20055"/>
                  </a:cubicBezTo>
                  <a:cubicBezTo>
                    <a:pt x="16620" y="20770"/>
                    <a:pt x="15945" y="21485"/>
                    <a:pt x="15692" y="21485"/>
                  </a:cubicBezTo>
                  <a:cubicBezTo>
                    <a:pt x="15439" y="21485"/>
                    <a:pt x="15607" y="20770"/>
                    <a:pt x="15776" y="2005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241" name="Interna faktorer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Interna faktorer</a:t>
            </a:r>
          </a:p>
        </p:txBody>
      </p:sp>
      <p:sp>
        <p:nvSpPr>
          <p:cNvPr id="242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3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4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245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246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247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  <p:grpSp>
        <p:nvGrpSpPr>
          <p:cNvPr id="285" name="Teckning"/>
          <p:cNvGrpSpPr/>
          <p:nvPr/>
        </p:nvGrpSpPr>
        <p:grpSpPr>
          <a:xfrm>
            <a:off x="7572014" y="1334453"/>
            <a:ext cx="15421726" cy="6026022"/>
            <a:chOff x="0" y="0"/>
            <a:chExt cx="15421725" cy="6026020"/>
          </a:xfrm>
        </p:grpSpPr>
        <p:sp>
          <p:nvSpPr>
            <p:cNvPr id="248" name="Linje"/>
            <p:cNvSpPr/>
            <p:nvPr/>
          </p:nvSpPr>
          <p:spPr>
            <a:xfrm>
              <a:off x="5873772" y="4029393"/>
              <a:ext cx="329431" cy="7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90" fill="norm" stroke="1" extrusionOk="0">
                  <a:moveTo>
                    <a:pt x="18400" y="1303"/>
                  </a:moveTo>
                  <a:cubicBezTo>
                    <a:pt x="19600" y="612"/>
                    <a:pt x="20800" y="-79"/>
                    <a:pt x="21200" y="7"/>
                  </a:cubicBezTo>
                  <a:cubicBezTo>
                    <a:pt x="21600" y="94"/>
                    <a:pt x="21200" y="958"/>
                    <a:pt x="18800" y="3463"/>
                  </a:cubicBezTo>
                  <a:cubicBezTo>
                    <a:pt x="16400" y="5969"/>
                    <a:pt x="12000" y="10116"/>
                    <a:pt x="9200" y="12622"/>
                  </a:cubicBezTo>
                  <a:cubicBezTo>
                    <a:pt x="6400" y="15127"/>
                    <a:pt x="5200" y="15991"/>
                    <a:pt x="3600" y="17460"/>
                  </a:cubicBezTo>
                  <a:cubicBezTo>
                    <a:pt x="2000" y="18929"/>
                    <a:pt x="0" y="21003"/>
                    <a:pt x="0" y="21262"/>
                  </a:cubicBezTo>
                  <a:cubicBezTo>
                    <a:pt x="0" y="21521"/>
                    <a:pt x="2000" y="19966"/>
                    <a:pt x="3600" y="17633"/>
                  </a:cubicBezTo>
                  <a:cubicBezTo>
                    <a:pt x="5200" y="15300"/>
                    <a:pt x="6400" y="12190"/>
                    <a:pt x="7600" y="907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je"/>
            <p:cNvSpPr/>
            <p:nvPr/>
          </p:nvSpPr>
          <p:spPr>
            <a:xfrm>
              <a:off x="5546746" y="3864903"/>
              <a:ext cx="889070" cy="28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1" fill="norm" stroke="1" extrusionOk="0">
                  <a:moveTo>
                    <a:pt x="4014" y="21221"/>
                  </a:moveTo>
                  <a:cubicBezTo>
                    <a:pt x="3269" y="20761"/>
                    <a:pt x="2524" y="20302"/>
                    <a:pt x="1780" y="19383"/>
                  </a:cubicBezTo>
                  <a:cubicBezTo>
                    <a:pt x="1035" y="18464"/>
                    <a:pt x="290" y="17085"/>
                    <a:pt x="66" y="15247"/>
                  </a:cubicBezTo>
                  <a:cubicBezTo>
                    <a:pt x="-157" y="13408"/>
                    <a:pt x="141" y="11110"/>
                    <a:pt x="1556" y="8583"/>
                  </a:cubicBezTo>
                  <a:cubicBezTo>
                    <a:pt x="2971" y="6055"/>
                    <a:pt x="5504" y="3298"/>
                    <a:pt x="8185" y="1689"/>
                  </a:cubicBezTo>
                  <a:cubicBezTo>
                    <a:pt x="10866" y="81"/>
                    <a:pt x="13697" y="-379"/>
                    <a:pt x="15931" y="310"/>
                  </a:cubicBezTo>
                  <a:cubicBezTo>
                    <a:pt x="18166" y="1000"/>
                    <a:pt x="19804" y="2838"/>
                    <a:pt x="21443" y="4676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je"/>
            <p:cNvSpPr/>
            <p:nvPr/>
          </p:nvSpPr>
          <p:spPr>
            <a:xfrm>
              <a:off x="5532896" y="4576257"/>
              <a:ext cx="569399" cy="23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53" fill="norm" stroke="1" extrusionOk="0">
                  <a:moveTo>
                    <a:pt x="4689" y="0"/>
                  </a:moveTo>
                  <a:cubicBezTo>
                    <a:pt x="3064" y="3780"/>
                    <a:pt x="1438" y="7560"/>
                    <a:pt x="625" y="10800"/>
                  </a:cubicBezTo>
                  <a:cubicBezTo>
                    <a:pt x="-188" y="14040"/>
                    <a:pt x="-188" y="16740"/>
                    <a:pt x="509" y="18630"/>
                  </a:cubicBezTo>
                  <a:cubicBezTo>
                    <a:pt x="1206" y="20520"/>
                    <a:pt x="2599" y="21600"/>
                    <a:pt x="5735" y="20250"/>
                  </a:cubicBezTo>
                  <a:cubicBezTo>
                    <a:pt x="8870" y="18900"/>
                    <a:pt x="13747" y="15120"/>
                    <a:pt x="16651" y="12420"/>
                  </a:cubicBezTo>
                  <a:cubicBezTo>
                    <a:pt x="19554" y="9720"/>
                    <a:pt x="20483" y="8100"/>
                    <a:pt x="21412" y="648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je"/>
            <p:cNvSpPr/>
            <p:nvPr/>
          </p:nvSpPr>
          <p:spPr>
            <a:xfrm>
              <a:off x="6292636" y="4261266"/>
              <a:ext cx="865806" cy="58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7" fill="norm" stroke="1" extrusionOk="0">
                  <a:moveTo>
                    <a:pt x="8607" y="4050"/>
                  </a:moveTo>
                  <a:cubicBezTo>
                    <a:pt x="6003" y="9000"/>
                    <a:pt x="3398" y="13950"/>
                    <a:pt x="1866" y="16987"/>
                  </a:cubicBezTo>
                  <a:cubicBezTo>
                    <a:pt x="335" y="20025"/>
                    <a:pt x="-125" y="21150"/>
                    <a:pt x="28" y="21375"/>
                  </a:cubicBezTo>
                  <a:cubicBezTo>
                    <a:pt x="181" y="21600"/>
                    <a:pt x="947" y="20925"/>
                    <a:pt x="2479" y="19013"/>
                  </a:cubicBezTo>
                  <a:cubicBezTo>
                    <a:pt x="4011" y="17100"/>
                    <a:pt x="6309" y="13950"/>
                    <a:pt x="7841" y="11587"/>
                  </a:cubicBezTo>
                  <a:cubicBezTo>
                    <a:pt x="9373" y="9225"/>
                    <a:pt x="10139" y="7650"/>
                    <a:pt x="10292" y="7425"/>
                  </a:cubicBezTo>
                  <a:cubicBezTo>
                    <a:pt x="10445" y="7200"/>
                    <a:pt x="9986" y="8325"/>
                    <a:pt x="9679" y="10125"/>
                  </a:cubicBezTo>
                  <a:cubicBezTo>
                    <a:pt x="9373" y="11925"/>
                    <a:pt x="9220" y="14400"/>
                    <a:pt x="9220" y="16425"/>
                  </a:cubicBezTo>
                  <a:cubicBezTo>
                    <a:pt x="9220" y="18450"/>
                    <a:pt x="9373" y="20025"/>
                    <a:pt x="9832" y="20475"/>
                  </a:cubicBezTo>
                  <a:cubicBezTo>
                    <a:pt x="10292" y="20925"/>
                    <a:pt x="11058" y="20250"/>
                    <a:pt x="12666" y="17325"/>
                  </a:cubicBezTo>
                  <a:cubicBezTo>
                    <a:pt x="14275" y="14400"/>
                    <a:pt x="16726" y="9225"/>
                    <a:pt x="18335" y="5962"/>
                  </a:cubicBezTo>
                  <a:cubicBezTo>
                    <a:pt x="19943" y="2700"/>
                    <a:pt x="20709" y="1350"/>
                    <a:pt x="21475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je"/>
            <p:cNvSpPr/>
            <p:nvPr/>
          </p:nvSpPr>
          <p:spPr>
            <a:xfrm>
              <a:off x="7168235" y="4261266"/>
              <a:ext cx="471957" cy="61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3" fill="norm" stroke="1" extrusionOk="0">
                  <a:moveTo>
                    <a:pt x="21436" y="0"/>
                  </a:moveTo>
                  <a:cubicBezTo>
                    <a:pt x="15826" y="5560"/>
                    <a:pt x="10215" y="11121"/>
                    <a:pt x="6989" y="14329"/>
                  </a:cubicBezTo>
                  <a:cubicBezTo>
                    <a:pt x="3763" y="17537"/>
                    <a:pt x="2922" y="18392"/>
                    <a:pt x="2080" y="19248"/>
                  </a:cubicBezTo>
                  <a:cubicBezTo>
                    <a:pt x="1239" y="20103"/>
                    <a:pt x="397" y="20958"/>
                    <a:pt x="117" y="21279"/>
                  </a:cubicBezTo>
                  <a:cubicBezTo>
                    <a:pt x="-164" y="21600"/>
                    <a:pt x="117" y="21386"/>
                    <a:pt x="397" y="2117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je"/>
            <p:cNvSpPr/>
            <p:nvPr/>
          </p:nvSpPr>
          <p:spPr>
            <a:xfrm>
              <a:off x="7176970" y="4224208"/>
              <a:ext cx="648512" cy="16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7600"/>
                    <a:pt x="823" y="13600"/>
                    <a:pt x="1543" y="11600"/>
                  </a:cubicBezTo>
                  <a:cubicBezTo>
                    <a:pt x="2263" y="9600"/>
                    <a:pt x="3291" y="9600"/>
                    <a:pt x="6686" y="8000"/>
                  </a:cubicBezTo>
                  <a:cubicBezTo>
                    <a:pt x="10080" y="6400"/>
                    <a:pt x="15840" y="3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je"/>
            <p:cNvSpPr/>
            <p:nvPr/>
          </p:nvSpPr>
          <p:spPr>
            <a:xfrm>
              <a:off x="7585809" y="4279795"/>
              <a:ext cx="573192" cy="58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4" fill="norm" stroke="1" extrusionOk="0">
                  <a:moveTo>
                    <a:pt x="15810" y="0"/>
                  </a:moveTo>
                  <a:cubicBezTo>
                    <a:pt x="11674" y="5002"/>
                    <a:pt x="7538" y="10004"/>
                    <a:pt x="5010" y="12960"/>
                  </a:cubicBezTo>
                  <a:cubicBezTo>
                    <a:pt x="2482" y="15916"/>
                    <a:pt x="1563" y="16825"/>
                    <a:pt x="874" y="17848"/>
                  </a:cubicBezTo>
                  <a:cubicBezTo>
                    <a:pt x="185" y="18872"/>
                    <a:pt x="-275" y="20008"/>
                    <a:pt x="185" y="20691"/>
                  </a:cubicBezTo>
                  <a:cubicBezTo>
                    <a:pt x="644" y="21373"/>
                    <a:pt x="2023" y="21600"/>
                    <a:pt x="5125" y="21486"/>
                  </a:cubicBezTo>
                  <a:cubicBezTo>
                    <a:pt x="8227" y="21373"/>
                    <a:pt x="13053" y="20918"/>
                    <a:pt x="16040" y="20804"/>
                  </a:cubicBezTo>
                  <a:cubicBezTo>
                    <a:pt x="19027" y="20691"/>
                    <a:pt x="20176" y="20918"/>
                    <a:pt x="21325" y="2114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je"/>
            <p:cNvSpPr/>
            <p:nvPr/>
          </p:nvSpPr>
          <p:spPr>
            <a:xfrm>
              <a:off x="7806952" y="4290512"/>
              <a:ext cx="611453" cy="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91" y="12302"/>
                    <a:pt x="11782" y="4448"/>
                    <a:pt x="15382" y="1502"/>
                  </a:cubicBezTo>
                  <a:cubicBezTo>
                    <a:pt x="18982" y="-1443"/>
                    <a:pt x="20291" y="521"/>
                    <a:pt x="21600" y="248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je"/>
            <p:cNvSpPr/>
            <p:nvPr/>
          </p:nvSpPr>
          <p:spPr>
            <a:xfrm>
              <a:off x="7732835" y="4483613"/>
              <a:ext cx="500282" cy="9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8720"/>
                    <a:pt x="9067" y="15840"/>
                    <a:pt x="12667" y="12240"/>
                  </a:cubicBezTo>
                  <a:cubicBezTo>
                    <a:pt x="16267" y="8640"/>
                    <a:pt x="18933" y="432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je"/>
            <p:cNvSpPr/>
            <p:nvPr/>
          </p:nvSpPr>
          <p:spPr>
            <a:xfrm>
              <a:off x="8391140" y="4409497"/>
              <a:ext cx="342257" cy="48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8288" y="3600"/>
                    <a:pt x="15203" y="7200"/>
                    <a:pt x="12117" y="10108"/>
                  </a:cubicBezTo>
                  <a:cubicBezTo>
                    <a:pt x="9031" y="13015"/>
                    <a:pt x="5945" y="15231"/>
                    <a:pt x="3824" y="17031"/>
                  </a:cubicBezTo>
                  <a:cubicBezTo>
                    <a:pt x="1703" y="18831"/>
                    <a:pt x="545" y="20215"/>
                    <a:pt x="160" y="20908"/>
                  </a:cubicBezTo>
                  <a:cubicBezTo>
                    <a:pt x="-226" y="21600"/>
                    <a:pt x="160" y="21600"/>
                    <a:pt x="545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je"/>
            <p:cNvSpPr/>
            <p:nvPr/>
          </p:nvSpPr>
          <p:spPr>
            <a:xfrm>
              <a:off x="8585165" y="4345464"/>
              <a:ext cx="449137" cy="5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61" fill="norm" stroke="1" extrusionOk="0">
                  <a:moveTo>
                    <a:pt x="0" y="8587"/>
                  </a:moveTo>
                  <a:cubicBezTo>
                    <a:pt x="2043" y="6289"/>
                    <a:pt x="4086" y="3991"/>
                    <a:pt x="6859" y="2498"/>
                  </a:cubicBezTo>
                  <a:cubicBezTo>
                    <a:pt x="9632" y="1004"/>
                    <a:pt x="13135" y="315"/>
                    <a:pt x="15616" y="85"/>
                  </a:cubicBezTo>
                  <a:cubicBezTo>
                    <a:pt x="18097" y="-145"/>
                    <a:pt x="19557" y="85"/>
                    <a:pt x="20432" y="889"/>
                  </a:cubicBezTo>
                  <a:cubicBezTo>
                    <a:pt x="21308" y="1693"/>
                    <a:pt x="21600" y="3072"/>
                    <a:pt x="20578" y="4681"/>
                  </a:cubicBezTo>
                  <a:cubicBezTo>
                    <a:pt x="19557" y="6289"/>
                    <a:pt x="17222" y="8127"/>
                    <a:pt x="15324" y="9276"/>
                  </a:cubicBezTo>
                  <a:cubicBezTo>
                    <a:pt x="13427" y="10425"/>
                    <a:pt x="11968" y="10885"/>
                    <a:pt x="10362" y="11115"/>
                  </a:cubicBezTo>
                  <a:cubicBezTo>
                    <a:pt x="8757" y="11344"/>
                    <a:pt x="7005" y="11344"/>
                    <a:pt x="6130" y="11919"/>
                  </a:cubicBezTo>
                  <a:cubicBezTo>
                    <a:pt x="5254" y="12493"/>
                    <a:pt x="5254" y="13642"/>
                    <a:pt x="5254" y="14791"/>
                  </a:cubicBezTo>
                  <a:cubicBezTo>
                    <a:pt x="5254" y="15940"/>
                    <a:pt x="5254" y="17089"/>
                    <a:pt x="6714" y="18353"/>
                  </a:cubicBezTo>
                  <a:cubicBezTo>
                    <a:pt x="8173" y="19617"/>
                    <a:pt x="11092" y="20995"/>
                    <a:pt x="13427" y="21225"/>
                  </a:cubicBezTo>
                  <a:cubicBezTo>
                    <a:pt x="15762" y="21455"/>
                    <a:pt x="17514" y="20536"/>
                    <a:pt x="19265" y="1961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je"/>
            <p:cNvSpPr/>
            <p:nvPr/>
          </p:nvSpPr>
          <p:spPr>
            <a:xfrm>
              <a:off x="9183146" y="4353911"/>
              <a:ext cx="365521" cy="45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66" fill="norm" stroke="1" extrusionOk="0">
                  <a:moveTo>
                    <a:pt x="21305" y="0"/>
                  </a:moveTo>
                  <a:cubicBezTo>
                    <a:pt x="14825" y="6422"/>
                    <a:pt x="8345" y="12843"/>
                    <a:pt x="4565" y="16638"/>
                  </a:cubicBezTo>
                  <a:cubicBezTo>
                    <a:pt x="785" y="20432"/>
                    <a:pt x="-295" y="21600"/>
                    <a:pt x="65" y="21454"/>
                  </a:cubicBezTo>
                  <a:cubicBezTo>
                    <a:pt x="425" y="21308"/>
                    <a:pt x="2225" y="19849"/>
                    <a:pt x="4025" y="1838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je"/>
            <p:cNvSpPr/>
            <p:nvPr/>
          </p:nvSpPr>
          <p:spPr>
            <a:xfrm>
              <a:off x="9449845" y="4168622"/>
              <a:ext cx="636159" cy="72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88" fill="norm" stroke="1" extrusionOk="0">
                  <a:moveTo>
                    <a:pt x="4569" y="4284"/>
                  </a:moveTo>
                  <a:cubicBezTo>
                    <a:pt x="3115" y="8033"/>
                    <a:pt x="1661" y="11782"/>
                    <a:pt x="830" y="14549"/>
                  </a:cubicBezTo>
                  <a:cubicBezTo>
                    <a:pt x="0" y="17316"/>
                    <a:pt x="-208" y="19101"/>
                    <a:pt x="207" y="20172"/>
                  </a:cubicBezTo>
                  <a:cubicBezTo>
                    <a:pt x="623" y="21243"/>
                    <a:pt x="1661" y="21600"/>
                    <a:pt x="3946" y="19993"/>
                  </a:cubicBezTo>
                  <a:cubicBezTo>
                    <a:pt x="6230" y="18387"/>
                    <a:pt x="9761" y="14817"/>
                    <a:pt x="12877" y="11157"/>
                  </a:cubicBezTo>
                  <a:cubicBezTo>
                    <a:pt x="15992" y="7498"/>
                    <a:pt x="18692" y="3749"/>
                    <a:pt x="21392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je"/>
            <p:cNvSpPr/>
            <p:nvPr/>
          </p:nvSpPr>
          <p:spPr>
            <a:xfrm>
              <a:off x="10052376" y="4154080"/>
              <a:ext cx="715755" cy="78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48" fill="norm" stroke="1" extrusionOk="0">
                  <a:moveTo>
                    <a:pt x="13627" y="5875"/>
                  </a:moveTo>
                  <a:cubicBezTo>
                    <a:pt x="14359" y="5210"/>
                    <a:pt x="15091" y="4545"/>
                    <a:pt x="15091" y="4629"/>
                  </a:cubicBezTo>
                  <a:cubicBezTo>
                    <a:pt x="15091" y="4712"/>
                    <a:pt x="14359" y="5542"/>
                    <a:pt x="12346" y="7453"/>
                  </a:cubicBezTo>
                  <a:cubicBezTo>
                    <a:pt x="10332" y="9364"/>
                    <a:pt x="7037" y="12355"/>
                    <a:pt x="4840" y="14515"/>
                  </a:cubicBezTo>
                  <a:cubicBezTo>
                    <a:pt x="2644" y="16675"/>
                    <a:pt x="1546" y="18004"/>
                    <a:pt x="813" y="19167"/>
                  </a:cubicBezTo>
                  <a:cubicBezTo>
                    <a:pt x="81" y="20330"/>
                    <a:pt x="-285" y="21327"/>
                    <a:pt x="264" y="21244"/>
                  </a:cubicBezTo>
                  <a:cubicBezTo>
                    <a:pt x="813" y="21161"/>
                    <a:pt x="2278" y="19998"/>
                    <a:pt x="4108" y="18419"/>
                  </a:cubicBezTo>
                  <a:cubicBezTo>
                    <a:pt x="5939" y="16841"/>
                    <a:pt x="8135" y="14847"/>
                    <a:pt x="10240" y="12105"/>
                  </a:cubicBezTo>
                  <a:cubicBezTo>
                    <a:pt x="12345" y="9364"/>
                    <a:pt x="14359" y="5875"/>
                    <a:pt x="15732" y="3798"/>
                  </a:cubicBezTo>
                  <a:cubicBezTo>
                    <a:pt x="17105" y="1721"/>
                    <a:pt x="17837" y="1056"/>
                    <a:pt x="18661" y="558"/>
                  </a:cubicBezTo>
                  <a:cubicBezTo>
                    <a:pt x="19484" y="59"/>
                    <a:pt x="20400" y="-273"/>
                    <a:pt x="20857" y="309"/>
                  </a:cubicBezTo>
                  <a:cubicBezTo>
                    <a:pt x="21315" y="890"/>
                    <a:pt x="21315" y="2385"/>
                    <a:pt x="20949" y="4961"/>
                  </a:cubicBezTo>
                  <a:cubicBezTo>
                    <a:pt x="20583" y="7536"/>
                    <a:pt x="19851" y="11192"/>
                    <a:pt x="18844" y="13933"/>
                  </a:cubicBezTo>
                  <a:cubicBezTo>
                    <a:pt x="17837" y="16675"/>
                    <a:pt x="16556" y="18502"/>
                    <a:pt x="15274" y="2033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je"/>
            <p:cNvSpPr/>
            <p:nvPr/>
          </p:nvSpPr>
          <p:spPr>
            <a:xfrm>
              <a:off x="10326878" y="4613315"/>
              <a:ext cx="759685" cy="8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4566" y="20057"/>
                    <a:pt x="9132" y="21600"/>
                    <a:pt x="12732" y="18514"/>
                  </a:cubicBezTo>
                  <a:cubicBezTo>
                    <a:pt x="16332" y="15429"/>
                    <a:pt x="18966" y="7714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je"/>
            <p:cNvSpPr/>
            <p:nvPr/>
          </p:nvSpPr>
          <p:spPr>
            <a:xfrm>
              <a:off x="5400952" y="5169181"/>
              <a:ext cx="275180" cy="59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8506" y="4454"/>
                    <a:pt x="15626" y="8907"/>
                    <a:pt x="12506" y="12136"/>
                  </a:cubicBezTo>
                  <a:cubicBezTo>
                    <a:pt x="9386" y="15365"/>
                    <a:pt x="6026" y="17369"/>
                    <a:pt x="3626" y="18928"/>
                  </a:cubicBezTo>
                  <a:cubicBezTo>
                    <a:pt x="1226" y="20487"/>
                    <a:pt x="-214" y="21600"/>
                    <a:pt x="26" y="21600"/>
                  </a:cubicBezTo>
                  <a:cubicBezTo>
                    <a:pt x="266" y="21600"/>
                    <a:pt x="2186" y="20487"/>
                    <a:pt x="4106" y="1937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je"/>
            <p:cNvSpPr/>
            <p:nvPr/>
          </p:nvSpPr>
          <p:spPr>
            <a:xfrm>
              <a:off x="5527900" y="5020950"/>
              <a:ext cx="722627" cy="24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8277"/>
                    <a:pt x="5538" y="14954"/>
                    <a:pt x="8769" y="12185"/>
                  </a:cubicBezTo>
                  <a:cubicBezTo>
                    <a:pt x="12000" y="9415"/>
                    <a:pt x="15692" y="7200"/>
                    <a:pt x="17908" y="5262"/>
                  </a:cubicBezTo>
                  <a:cubicBezTo>
                    <a:pt x="20123" y="3323"/>
                    <a:pt x="20862" y="1662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je"/>
            <p:cNvSpPr/>
            <p:nvPr/>
          </p:nvSpPr>
          <p:spPr>
            <a:xfrm>
              <a:off x="5564958" y="5465643"/>
              <a:ext cx="463223" cy="4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5760" y="9257"/>
                    <a:pt x="11520" y="18514"/>
                    <a:pt x="15120" y="20057"/>
                  </a:cubicBezTo>
                  <a:cubicBezTo>
                    <a:pt x="18720" y="21600"/>
                    <a:pt x="20160" y="15429"/>
                    <a:pt x="21600" y="925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je"/>
            <p:cNvSpPr/>
            <p:nvPr/>
          </p:nvSpPr>
          <p:spPr>
            <a:xfrm>
              <a:off x="5997940" y="5261825"/>
              <a:ext cx="437876" cy="47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7" fill="norm" stroke="1" extrusionOk="0">
                  <a:moveTo>
                    <a:pt x="21269" y="0"/>
                  </a:moveTo>
                  <a:cubicBezTo>
                    <a:pt x="15869" y="5262"/>
                    <a:pt x="10469" y="10523"/>
                    <a:pt x="7169" y="13708"/>
                  </a:cubicBezTo>
                  <a:cubicBezTo>
                    <a:pt x="3869" y="16892"/>
                    <a:pt x="2669" y="18000"/>
                    <a:pt x="1619" y="19108"/>
                  </a:cubicBezTo>
                  <a:cubicBezTo>
                    <a:pt x="569" y="20215"/>
                    <a:pt x="-331" y="21323"/>
                    <a:pt x="119" y="21462"/>
                  </a:cubicBezTo>
                  <a:cubicBezTo>
                    <a:pt x="569" y="21600"/>
                    <a:pt x="2369" y="20769"/>
                    <a:pt x="4169" y="1993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je"/>
            <p:cNvSpPr/>
            <p:nvPr/>
          </p:nvSpPr>
          <p:spPr>
            <a:xfrm>
              <a:off x="6380228" y="5076537"/>
              <a:ext cx="166761" cy="6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0"/>
                  </a:moveTo>
                  <a:cubicBezTo>
                    <a:pt x="21600" y="4075"/>
                    <a:pt x="21600" y="8151"/>
                    <a:pt x="20000" y="11411"/>
                  </a:cubicBezTo>
                  <a:cubicBezTo>
                    <a:pt x="18400" y="14672"/>
                    <a:pt x="15200" y="17117"/>
                    <a:pt x="13200" y="18849"/>
                  </a:cubicBezTo>
                  <a:cubicBezTo>
                    <a:pt x="11200" y="20581"/>
                    <a:pt x="10400" y="21600"/>
                    <a:pt x="8400" y="21294"/>
                  </a:cubicBezTo>
                  <a:cubicBezTo>
                    <a:pt x="6400" y="20989"/>
                    <a:pt x="3200" y="19358"/>
                    <a:pt x="0" y="1772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je"/>
            <p:cNvSpPr/>
            <p:nvPr/>
          </p:nvSpPr>
          <p:spPr>
            <a:xfrm>
              <a:off x="6324642" y="5447114"/>
              <a:ext cx="352049" cy="9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je"/>
            <p:cNvSpPr/>
            <p:nvPr/>
          </p:nvSpPr>
          <p:spPr>
            <a:xfrm>
              <a:off x="6792038" y="4928306"/>
              <a:ext cx="996385" cy="8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59" fill="norm" stroke="1" extrusionOk="0">
                  <a:moveTo>
                    <a:pt x="5874" y="7915"/>
                  </a:moveTo>
                  <a:cubicBezTo>
                    <a:pt x="4018" y="11707"/>
                    <a:pt x="2163" y="15499"/>
                    <a:pt x="1103" y="17890"/>
                  </a:cubicBezTo>
                  <a:cubicBezTo>
                    <a:pt x="43" y="20281"/>
                    <a:pt x="-222" y="21270"/>
                    <a:pt x="176" y="21435"/>
                  </a:cubicBezTo>
                  <a:cubicBezTo>
                    <a:pt x="573" y="21600"/>
                    <a:pt x="1633" y="20940"/>
                    <a:pt x="4018" y="18797"/>
                  </a:cubicBezTo>
                  <a:cubicBezTo>
                    <a:pt x="6404" y="16653"/>
                    <a:pt x="10114" y="13026"/>
                    <a:pt x="13228" y="9646"/>
                  </a:cubicBezTo>
                  <a:cubicBezTo>
                    <a:pt x="16342" y="6266"/>
                    <a:pt x="18860" y="3133"/>
                    <a:pt x="21378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je"/>
            <p:cNvSpPr/>
            <p:nvPr/>
          </p:nvSpPr>
          <p:spPr>
            <a:xfrm>
              <a:off x="7315234" y="5298884"/>
              <a:ext cx="287900" cy="44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5" fill="norm" stroke="1" extrusionOk="0">
                  <a:moveTo>
                    <a:pt x="2120" y="0"/>
                  </a:moveTo>
                  <a:cubicBezTo>
                    <a:pt x="1201" y="5030"/>
                    <a:pt x="282" y="10060"/>
                    <a:pt x="52" y="13315"/>
                  </a:cubicBezTo>
                  <a:cubicBezTo>
                    <a:pt x="-178" y="16570"/>
                    <a:pt x="282" y="18049"/>
                    <a:pt x="2809" y="19233"/>
                  </a:cubicBezTo>
                  <a:cubicBezTo>
                    <a:pt x="5337" y="20416"/>
                    <a:pt x="9933" y="21304"/>
                    <a:pt x="13379" y="21452"/>
                  </a:cubicBezTo>
                  <a:cubicBezTo>
                    <a:pt x="16826" y="21600"/>
                    <a:pt x="19124" y="21008"/>
                    <a:pt x="21422" y="20416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je"/>
            <p:cNvSpPr/>
            <p:nvPr/>
          </p:nvSpPr>
          <p:spPr>
            <a:xfrm>
              <a:off x="7796866" y="5372998"/>
              <a:ext cx="213904" cy="43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5203" y="6171"/>
                    <a:pt x="9031" y="12343"/>
                    <a:pt x="5328" y="16200"/>
                  </a:cubicBezTo>
                  <a:cubicBezTo>
                    <a:pt x="1625" y="20057"/>
                    <a:pt x="391" y="21600"/>
                    <a:pt x="83" y="21600"/>
                  </a:cubicBezTo>
                  <a:cubicBezTo>
                    <a:pt x="-226" y="21600"/>
                    <a:pt x="391" y="20057"/>
                    <a:pt x="1008" y="1851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je"/>
            <p:cNvSpPr/>
            <p:nvPr/>
          </p:nvSpPr>
          <p:spPr>
            <a:xfrm>
              <a:off x="7621662" y="5224768"/>
              <a:ext cx="685570" cy="18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560"/>
                    <a:pt x="9730" y="11520"/>
                    <a:pt x="13330" y="7920"/>
                  </a:cubicBezTo>
                  <a:cubicBezTo>
                    <a:pt x="16930" y="4320"/>
                    <a:pt x="19265" y="216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je"/>
            <p:cNvSpPr/>
            <p:nvPr/>
          </p:nvSpPr>
          <p:spPr>
            <a:xfrm>
              <a:off x="8330447" y="5295335"/>
              <a:ext cx="452360" cy="44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42" fill="norm" stroke="1" extrusionOk="0">
                  <a:moveTo>
                    <a:pt x="10149" y="1945"/>
                  </a:moveTo>
                  <a:cubicBezTo>
                    <a:pt x="11301" y="1058"/>
                    <a:pt x="12453" y="170"/>
                    <a:pt x="12165" y="22"/>
                  </a:cubicBezTo>
                  <a:cubicBezTo>
                    <a:pt x="11877" y="-126"/>
                    <a:pt x="10149" y="466"/>
                    <a:pt x="7989" y="1945"/>
                  </a:cubicBezTo>
                  <a:cubicBezTo>
                    <a:pt x="5829" y="3425"/>
                    <a:pt x="3237" y="5792"/>
                    <a:pt x="1653" y="8751"/>
                  </a:cubicBezTo>
                  <a:cubicBezTo>
                    <a:pt x="69" y="11710"/>
                    <a:pt x="-507" y="15260"/>
                    <a:pt x="501" y="17627"/>
                  </a:cubicBezTo>
                  <a:cubicBezTo>
                    <a:pt x="1509" y="19995"/>
                    <a:pt x="4101" y="21178"/>
                    <a:pt x="7125" y="21326"/>
                  </a:cubicBezTo>
                  <a:cubicBezTo>
                    <a:pt x="10149" y="21474"/>
                    <a:pt x="13605" y="20586"/>
                    <a:pt x="16341" y="18811"/>
                  </a:cubicBezTo>
                  <a:cubicBezTo>
                    <a:pt x="19077" y="17036"/>
                    <a:pt x="21093" y="14373"/>
                    <a:pt x="21093" y="11562"/>
                  </a:cubicBezTo>
                  <a:cubicBezTo>
                    <a:pt x="21093" y="8751"/>
                    <a:pt x="19077" y="5792"/>
                    <a:pt x="17205" y="4016"/>
                  </a:cubicBezTo>
                  <a:cubicBezTo>
                    <a:pt x="15333" y="2241"/>
                    <a:pt x="13605" y="1649"/>
                    <a:pt x="11877" y="105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je"/>
            <p:cNvSpPr/>
            <p:nvPr/>
          </p:nvSpPr>
          <p:spPr>
            <a:xfrm>
              <a:off x="8937213" y="5335941"/>
              <a:ext cx="242367" cy="40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6200" y="0"/>
                  </a:moveTo>
                  <a:cubicBezTo>
                    <a:pt x="18360" y="982"/>
                    <a:pt x="20520" y="1964"/>
                    <a:pt x="21060" y="3273"/>
                  </a:cubicBezTo>
                  <a:cubicBezTo>
                    <a:pt x="21600" y="4582"/>
                    <a:pt x="20520" y="6218"/>
                    <a:pt x="16740" y="9327"/>
                  </a:cubicBezTo>
                  <a:cubicBezTo>
                    <a:pt x="12960" y="12436"/>
                    <a:pt x="6480" y="17018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je"/>
            <p:cNvSpPr/>
            <p:nvPr/>
          </p:nvSpPr>
          <p:spPr>
            <a:xfrm>
              <a:off x="9048386" y="5266461"/>
              <a:ext cx="685570" cy="62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9280"/>
                  </a:moveTo>
                  <a:cubicBezTo>
                    <a:pt x="0" y="8231"/>
                    <a:pt x="0" y="7183"/>
                    <a:pt x="1557" y="5610"/>
                  </a:cubicBezTo>
                  <a:cubicBezTo>
                    <a:pt x="3114" y="4037"/>
                    <a:pt x="6227" y="1940"/>
                    <a:pt x="8757" y="892"/>
                  </a:cubicBezTo>
                  <a:cubicBezTo>
                    <a:pt x="11286" y="-157"/>
                    <a:pt x="13232" y="-157"/>
                    <a:pt x="14497" y="262"/>
                  </a:cubicBezTo>
                  <a:cubicBezTo>
                    <a:pt x="15762" y="682"/>
                    <a:pt x="16346" y="1521"/>
                    <a:pt x="16346" y="2989"/>
                  </a:cubicBezTo>
                  <a:cubicBezTo>
                    <a:pt x="16346" y="4457"/>
                    <a:pt x="15762" y="6554"/>
                    <a:pt x="13816" y="8336"/>
                  </a:cubicBezTo>
                  <a:cubicBezTo>
                    <a:pt x="11870" y="10119"/>
                    <a:pt x="8562" y="11587"/>
                    <a:pt x="6714" y="13369"/>
                  </a:cubicBezTo>
                  <a:cubicBezTo>
                    <a:pt x="4865" y="15152"/>
                    <a:pt x="4476" y="17249"/>
                    <a:pt x="4670" y="18822"/>
                  </a:cubicBezTo>
                  <a:cubicBezTo>
                    <a:pt x="4865" y="20394"/>
                    <a:pt x="5643" y="21443"/>
                    <a:pt x="8562" y="21338"/>
                  </a:cubicBezTo>
                  <a:cubicBezTo>
                    <a:pt x="11481" y="21233"/>
                    <a:pt x="16541" y="19975"/>
                    <a:pt x="21600" y="1871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je"/>
            <p:cNvSpPr/>
            <p:nvPr/>
          </p:nvSpPr>
          <p:spPr>
            <a:xfrm>
              <a:off x="9888363" y="5447114"/>
              <a:ext cx="549690" cy="42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21" fill="norm" stroke="1" extrusionOk="0">
                  <a:moveTo>
                    <a:pt x="5520" y="0"/>
                  </a:moveTo>
                  <a:cubicBezTo>
                    <a:pt x="3600" y="4629"/>
                    <a:pt x="1680" y="9257"/>
                    <a:pt x="720" y="12343"/>
                  </a:cubicBezTo>
                  <a:cubicBezTo>
                    <a:pt x="-240" y="15429"/>
                    <a:pt x="-240" y="16971"/>
                    <a:pt x="720" y="18514"/>
                  </a:cubicBezTo>
                  <a:cubicBezTo>
                    <a:pt x="1680" y="20057"/>
                    <a:pt x="3600" y="21600"/>
                    <a:pt x="7200" y="21137"/>
                  </a:cubicBezTo>
                  <a:cubicBezTo>
                    <a:pt x="10800" y="20674"/>
                    <a:pt x="16080" y="18206"/>
                    <a:pt x="21360" y="1573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je"/>
            <p:cNvSpPr/>
            <p:nvPr/>
          </p:nvSpPr>
          <p:spPr>
            <a:xfrm>
              <a:off x="9937772" y="5391528"/>
              <a:ext cx="672308" cy="14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21600"/>
                  </a:moveTo>
                  <a:cubicBezTo>
                    <a:pt x="589" y="18000"/>
                    <a:pt x="1178" y="14400"/>
                    <a:pt x="3829" y="10800"/>
                  </a:cubicBezTo>
                  <a:cubicBezTo>
                    <a:pt x="6480" y="7200"/>
                    <a:pt x="11193" y="3600"/>
                    <a:pt x="14531" y="1800"/>
                  </a:cubicBezTo>
                  <a:cubicBezTo>
                    <a:pt x="17869" y="0"/>
                    <a:pt x="19833" y="0"/>
                    <a:pt x="20716" y="0"/>
                  </a:cubicBezTo>
                  <a:cubicBezTo>
                    <a:pt x="21600" y="0"/>
                    <a:pt x="21404" y="0"/>
                    <a:pt x="21207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je"/>
            <p:cNvSpPr/>
            <p:nvPr/>
          </p:nvSpPr>
          <p:spPr>
            <a:xfrm>
              <a:off x="9993359" y="5576816"/>
              <a:ext cx="629983" cy="1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10800"/>
                    <a:pt x="10165" y="21600"/>
                    <a:pt x="13765" y="21600"/>
                  </a:cubicBezTo>
                  <a:cubicBezTo>
                    <a:pt x="17365" y="21600"/>
                    <a:pt x="19482" y="108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je"/>
            <p:cNvSpPr/>
            <p:nvPr/>
          </p:nvSpPr>
          <p:spPr>
            <a:xfrm>
              <a:off x="10648897" y="5447114"/>
              <a:ext cx="363551" cy="38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1" fill="norm" stroke="1" extrusionOk="0">
                  <a:moveTo>
                    <a:pt x="21190" y="0"/>
                  </a:moveTo>
                  <a:cubicBezTo>
                    <a:pt x="14710" y="5923"/>
                    <a:pt x="8230" y="11845"/>
                    <a:pt x="4450" y="15677"/>
                  </a:cubicBezTo>
                  <a:cubicBezTo>
                    <a:pt x="670" y="19510"/>
                    <a:pt x="-410" y="21252"/>
                    <a:pt x="130" y="21426"/>
                  </a:cubicBezTo>
                  <a:cubicBezTo>
                    <a:pt x="670" y="21600"/>
                    <a:pt x="2830" y="20206"/>
                    <a:pt x="4990" y="1881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je"/>
            <p:cNvSpPr/>
            <p:nvPr/>
          </p:nvSpPr>
          <p:spPr>
            <a:xfrm>
              <a:off x="10919802" y="5264191"/>
              <a:ext cx="611455" cy="76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5592"/>
                  </a:moveTo>
                  <a:cubicBezTo>
                    <a:pt x="0" y="4734"/>
                    <a:pt x="0" y="3877"/>
                    <a:pt x="1200" y="2849"/>
                  </a:cubicBezTo>
                  <a:cubicBezTo>
                    <a:pt x="2400" y="1820"/>
                    <a:pt x="4800" y="620"/>
                    <a:pt x="7200" y="192"/>
                  </a:cubicBezTo>
                  <a:cubicBezTo>
                    <a:pt x="9600" y="-237"/>
                    <a:pt x="12000" y="106"/>
                    <a:pt x="13309" y="706"/>
                  </a:cubicBezTo>
                  <a:cubicBezTo>
                    <a:pt x="14618" y="1306"/>
                    <a:pt x="14836" y="2163"/>
                    <a:pt x="13745" y="3620"/>
                  </a:cubicBezTo>
                  <a:cubicBezTo>
                    <a:pt x="12655" y="5077"/>
                    <a:pt x="10255" y="7134"/>
                    <a:pt x="8400" y="8420"/>
                  </a:cubicBezTo>
                  <a:cubicBezTo>
                    <a:pt x="6545" y="9706"/>
                    <a:pt x="5236" y="10220"/>
                    <a:pt x="4582" y="11077"/>
                  </a:cubicBezTo>
                  <a:cubicBezTo>
                    <a:pt x="3927" y="11934"/>
                    <a:pt x="3927" y="13134"/>
                    <a:pt x="5455" y="14934"/>
                  </a:cubicBezTo>
                  <a:cubicBezTo>
                    <a:pt x="6982" y="16734"/>
                    <a:pt x="10036" y="19134"/>
                    <a:pt x="12982" y="20249"/>
                  </a:cubicBezTo>
                  <a:cubicBezTo>
                    <a:pt x="15927" y="21363"/>
                    <a:pt x="18764" y="21192"/>
                    <a:pt x="21600" y="2102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je"/>
            <p:cNvSpPr/>
            <p:nvPr/>
          </p:nvSpPr>
          <p:spPr>
            <a:xfrm>
              <a:off x="549808" y="2064836"/>
              <a:ext cx="6632430" cy="158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8" fill="norm" stroke="1" extrusionOk="0">
                  <a:moveTo>
                    <a:pt x="21560" y="21568"/>
                  </a:moveTo>
                  <a:cubicBezTo>
                    <a:pt x="21580" y="21148"/>
                    <a:pt x="21600" y="20728"/>
                    <a:pt x="21510" y="20055"/>
                  </a:cubicBezTo>
                  <a:cubicBezTo>
                    <a:pt x="21419" y="19383"/>
                    <a:pt x="21218" y="18458"/>
                    <a:pt x="20907" y="17366"/>
                  </a:cubicBezTo>
                  <a:cubicBezTo>
                    <a:pt x="20595" y="16273"/>
                    <a:pt x="20173" y="15012"/>
                    <a:pt x="19631" y="13626"/>
                  </a:cubicBezTo>
                  <a:cubicBezTo>
                    <a:pt x="19088" y="12239"/>
                    <a:pt x="18425" y="10726"/>
                    <a:pt x="17742" y="9423"/>
                  </a:cubicBezTo>
                  <a:cubicBezTo>
                    <a:pt x="17059" y="8121"/>
                    <a:pt x="16356" y="7028"/>
                    <a:pt x="15632" y="6019"/>
                  </a:cubicBezTo>
                  <a:cubicBezTo>
                    <a:pt x="14909" y="5011"/>
                    <a:pt x="14166" y="4086"/>
                    <a:pt x="13432" y="3330"/>
                  </a:cubicBezTo>
                  <a:cubicBezTo>
                    <a:pt x="12699" y="2573"/>
                    <a:pt x="11975" y="1985"/>
                    <a:pt x="11222" y="1481"/>
                  </a:cubicBezTo>
                  <a:cubicBezTo>
                    <a:pt x="10468" y="977"/>
                    <a:pt x="9685" y="556"/>
                    <a:pt x="8911" y="304"/>
                  </a:cubicBezTo>
                  <a:cubicBezTo>
                    <a:pt x="8138" y="52"/>
                    <a:pt x="7374" y="-32"/>
                    <a:pt x="6601" y="10"/>
                  </a:cubicBezTo>
                  <a:cubicBezTo>
                    <a:pt x="5827" y="52"/>
                    <a:pt x="5043" y="220"/>
                    <a:pt x="4340" y="640"/>
                  </a:cubicBezTo>
                  <a:cubicBezTo>
                    <a:pt x="3637" y="1061"/>
                    <a:pt x="3014" y="1733"/>
                    <a:pt x="2441" y="2531"/>
                  </a:cubicBezTo>
                  <a:cubicBezTo>
                    <a:pt x="1869" y="3330"/>
                    <a:pt x="1346" y="4254"/>
                    <a:pt x="975" y="5011"/>
                  </a:cubicBezTo>
                  <a:cubicBezTo>
                    <a:pt x="603" y="5767"/>
                    <a:pt x="382" y="6356"/>
                    <a:pt x="231" y="6776"/>
                  </a:cubicBezTo>
                  <a:cubicBezTo>
                    <a:pt x="80" y="7196"/>
                    <a:pt x="0" y="7448"/>
                    <a:pt x="0" y="7406"/>
                  </a:cubicBezTo>
                  <a:cubicBezTo>
                    <a:pt x="0" y="7364"/>
                    <a:pt x="80" y="7028"/>
                    <a:pt x="181" y="6692"/>
                  </a:cubicBezTo>
                  <a:cubicBezTo>
                    <a:pt x="281" y="6356"/>
                    <a:pt x="402" y="6019"/>
                    <a:pt x="522" y="568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je"/>
            <p:cNvSpPr/>
            <p:nvPr/>
          </p:nvSpPr>
          <p:spPr>
            <a:xfrm>
              <a:off x="0" y="2058812"/>
              <a:ext cx="858624" cy="89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9" fill="norm" stroke="1" extrusionOk="0">
                  <a:moveTo>
                    <a:pt x="11729" y="3048"/>
                  </a:moveTo>
                  <a:cubicBezTo>
                    <a:pt x="11883" y="2308"/>
                    <a:pt x="12038" y="1568"/>
                    <a:pt x="12500" y="1051"/>
                  </a:cubicBezTo>
                  <a:cubicBezTo>
                    <a:pt x="12963" y="533"/>
                    <a:pt x="13735" y="237"/>
                    <a:pt x="14583" y="89"/>
                  </a:cubicBezTo>
                  <a:cubicBezTo>
                    <a:pt x="15432" y="-59"/>
                    <a:pt x="16358" y="-59"/>
                    <a:pt x="16820" y="385"/>
                  </a:cubicBezTo>
                  <a:cubicBezTo>
                    <a:pt x="17283" y="829"/>
                    <a:pt x="17283" y="1716"/>
                    <a:pt x="16203" y="3196"/>
                  </a:cubicBezTo>
                  <a:cubicBezTo>
                    <a:pt x="15123" y="4675"/>
                    <a:pt x="12963" y="6746"/>
                    <a:pt x="10418" y="9040"/>
                  </a:cubicBezTo>
                  <a:cubicBezTo>
                    <a:pt x="7872" y="11333"/>
                    <a:pt x="4940" y="13848"/>
                    <a:pt x="3089" y="15623"/>
                  </a:cubicBezTo>
                  <a:cubicBezTo>
                    <a:pt x="1238" y="17399"/>
                    <a:pt x="466" y="18434"/>
                    <a:pt x="158" y="19322"/>
                  </a:cubicBezTo>
                  <a:cubicBezTo>
                    <a:pt x="-151" y="20209"/>
                    <a:pt x="3" y="20949"/>
                    <a:pt x="543" y="21245"/>
                  </a:cubicBezTo>
                  <a:cubicBezTo>
                    <a:pt x="1083" y="21541"/>
                    <a:pt x="2009" y="21393"/>
                    <a:pt x="4169" y="20949"/>
                  </a:cubicBezTo>
                  <a:cubicBezTo>
                    <a:pt x="6329" y="20505"/>
                    <a:pt x="9723" y="19766"/>
                    <a:pt x="12809" y="19396"/>
                  </a:cubicBezTo>
                  <a:cubicBezTo>
                    <a:pt x="15895" y="19026"/>
                    <a:pt x="18672" y="19026"/>
                    <a:pt x="21449" y="19026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je"/>
            <p:cNvSpPr/>
            <p:nvPr/>
          </p:nvSpPr>
          <p:spPr>
            <a:xfrm>
              <a:off x="11332809" y="-1"/>
              <a:ext cx="4088917" cy="501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1" fill="norm" stroke="1" extrusionOk="0">
                  <a:moveTo>
                    <a:pt x="1531" y="21439"/>
                  </a:moveTo>
                  <a:cubicBezTo>
                    <a:pt x="2441" y="21492"/>
                    <a:pt x="3350" y="21545"/>
                    <a:pt x="4324" y="21439"/>
                  </a:cubicBezTo>
                  <a:cubicBezTo>
                    <a:pt x="5299" y="21333"/>
                    <a:pt x="6338" y="21069"/>
                    <a:pt x="7426" y="20724"/>
                  </a:cubicBezTo>
                  <a:cubicBezTo>
                    <a:pt x="8515" y="20380"/>
                    <a:pt x="9651" y="19957"/>
                    <a:pt x="10642" y="19520"/>
                  </a:cubicBezTo>
                  <a:cubicBezTo>
                    <a:pt x="11633" y="19083"/>
                    <a:pt x="12477" y="18633"/>
                    <a:pt x="13306" y="18104"/>
                  </a:cubicBezTo>
                  <a:cubicBezTo>
                    <a:pt x="14134" y="17574"/>
                    <a:pt x="14946" y="16966"/>
                    <a:pt x="15758" y="16291"/>
                  </a:cubicBezTo>
                  <a:cubicBezTo>
                    <a:pt x="16570" y="15616"/>
                    <a:pt x="17382" y="14874"/>
                    <a:pt x="18145" y="14041"/>
                  </a:cubicBezTo>
                  <a:cubicBezTo>
                    <a:pt x="18909" y="13207"/>
                    <a:pt x="19623" y="12280"/>
                    <a:pt x="20175" y="11341"/>
                  </a:cubicBezTo>
                  <a:cubicBezTo>
                    <a:pt x="20727" y="10401"/>
                    <a:pt x="21117" y="9448"/>
                    <a:pt x="21328" y="8561"/>
                  </a:cubicBezTo>
                  <a:cubicBezTo>
                    <a:pt x="21540" y="7674"/>
                    <a:pt x="21572" y="6854"/>
                    <a:pt x="21361" y="6020"/>
                  </a:cubicBezTo>
                  <a:cubicBezTo>
                    <a:pt x="21150" y="5186"/>
                    <a:pt x="20695" y="4339"/>
                    <a:pt x="20045" y="3519"/>
                  </a:cubicBezTo>
                  <a:cubicBezTo>
                    <a:pt x="19396" y="2698"/>
                    <a:pt x="18551" y="1904"/>
                    <a:pt x="17544" y="1308"/>
                  </a:cubicBezTo>
                  <a:cubicBezTo>
                    <a:pt x="16537" y="713"/>
                    <a:pt x="15368" y="316"/>
                    <a:pt x="14166" y="130"/>
                  </a:cubicBezTo>
                  <a:cubicBezTo>
                    <a:pt x="12964" y="-55"/>
                    <a:pt x="11730" y="-29"/>
                    <a:pt x="10496" y="117"/>
                  </a:cubicBezTo>
                  <a:cubicBezTo>
                    <a:pt x="9262" y="263"/>
                    <a:pt x="8027" y="527"/>
                    <a:pt x="6907" y="924"/>
                  </a:cubicBezTo>
                  <a:cubicBezTo>
                    <a:pt x="5786" y="1321"/>
                    <a:pt x="4779" y="1851"/>
                    <a:pt x="3886" y="2460"/>
                  </a:cubicBezTo>
                  <a:cubicBezTo>
                    <a:pt x="2993" y="3069"/>
                    <a:pt x="2213" y="3757"/>
                    <a:pt x="1580" y="4432"/>
                  </a:cubicBezTo>
                  <a:cubicBezTo>
                    <a:pt x="946" y="5107"/>
                    <a:pt x="459" y="5769"/>
                    <a:pt x="216" y="6166"/>
                  </a:cubicBezTo>
                  <a:cubicBezTo>
                    <a:pt x="-28" y="6563"/>
                    <a:pt x="-28" y="6695"/>
                    <a:pt x="37" y="6801"/>
                  </a:cubicBezTo>
                  <a:cubicBezTo>
                    <a:pt x="102" y="6907"/>
                    <a:pt x="232" y="6986"/>
                    <a:pt x="378" y="7026"/>
                  </a:cubicBezTo>
                  <a:cubicBezTo>
                    <a:pt x="524" y="7066"/>
                    <a:pt x="687" y="7066"/>
                    <a:pt x="865" y="6946"/>
                  </a:cubicBezTo>
                  <a:cubicBezTo>
                    <a:pt x="1044" y="6827"/>
                    <a:pt x="1239" y="6589"/>
                    <a:pt x="1450" y="6391"/>
                  </a:cubicBezTo>
                  <a:cubicBezTo>
                    <a:pt x="1661" y="6192"/>
                    <a:pt x="1888" y="6033"/>
                    <a:pt x="2116" y="587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je"/>
            <p:cNvSpPr/>
            <p:nvPr/>
          </p:nvSpPr>
          <p:spPr>
            <a:xfrm>
              <a:off x="11086562" y="1055771"/>
              <a:ext cx="1000560" cy="98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400" y="2565"/>
                    <a:pt x="800" y="5130"/>
                    <a:pt x="1000" y="8437"/>
                  </a:cubicBezTo>
                  <a:cubicBezTo>
                    <a:pt x="1200" y="11745"/>
                    <a:pt x="1200" y="15795"/>
                    <a:pt x="1200" y="18225"/>
                  </a:cubicBezTo>
                  <a:cubicBezTo>
                    <a:pt x="1200" y="20655"/>
                    <a:pt x="1200" y="21465"/>
                    <a:pt x="1333" y="21532"/>
                  </a:cubicBezTo>
                  <a:cubicBezTo>
                    <a:pt x="1467" y="21600"/>
                    <a:pt x="1733" y="20925"/>
                    <a:pt x="2533" y="19508"/>
                  </a:cubicBezTo>
                  <a:cubicBezTo>
                    <a:pt x="3333" y="18090"/>
                    <a:pt x="4667" y="15930"/>
                    <a:pt x="6467" y="13905"/>
                  </a:cubicBezTo>
                  <a:cubicBezTo>
                    <a:pt x="8267" y="11880"/>
                    <a:pt x="10533" y="9990"/>
                    <a:pt x="13133" y="8100"/>
                  </a:cubicBezTo>
                  <a:cubicBezTo>
                    <a:pt x="15733" y="6210"/>
                    <a:pt x="18667" y="4320"/>
                    <a:pt x="21600" y="243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288" name="Analysera vidare!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Analysera vidare!</a:t>
            </a:r>
          </a:p>
        </p:txBody>
      </p:sp>
      <p:sp>
        <p:nvSpPr>
          <p:cNvPr id="289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0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1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292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293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294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  <p:grpSp>
        <p:nvGrpSpPr>
          <p:cNvPr id="308" name="Teckning"/>
          <p:cNvGrpSpPr/>
          <p:nvPr/>
        </p:nvGrpSpPr>
        <p:grpSpPr>
          <a:xfrm>
            <a:off x="722626" y="1175961"/>
            <a:ext cx="3790169" cy="3441031"/>
            <a:chOff x="0" y="0"/>
            <a:chExt cx="3790167" cy="3441029"/>
          </a:xfrm>
        </p:grpSpPr>
        <p:sp>
          <p:nvSpPr>
            <p:cNvPr id="295" name="Linje"/>
            <p:cNvSpPr/>
            <p:nvPr/>
          </p:nvSpPr>
          <p:spPr>
            <a:xfrm>
              <a:off x="0" y="743905"/>
              <a:ext cx="516148" cy="130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8" fill="norm" stroke="1" extrusionOk="0">
                  <a:moveTo>
                    <a:pt x="0" y="12344"/>
                  </a:moveTo>
                  <a:cubicBezTo>
                    <a:pt x="1286" y="13771"/>
                    <a:pt x="2571" y="15197"/>
                    <a:pt x="4886" y="16623"/>
                  </a:cubicBezTo>
                  <a:cubicBezTo>
                    <a:pt x="7200" y="18050"/>
                    <a:pt x="10543" y="19476"/>
                    <a:pt x="13114" y="20342"/>
                  </a:cubicBezTo>
                  <a:cubicBezTo>
                    <a:pt x="15686" y="21208"/>
                    <a:pt x="17486" y="21514"/>
                    <a:pt x="18771" y="21463"/>
                  </a:cubicBezTo>
                  <a:cubicBezTo>
                    <a:pt x="20057" y="21412"/>
                    <a:pt x="20829" y="21005"/>
                    <a:pt x="21214" y="19171"/>
                  </a:cubicBezTo>
                  <a:cubicBezTo>
                    <a:pt x="21600" y="17337"/>
                    <a:pt x="21600" y="14076"/>
                    <a:pt x="21086" y="10867"/>
                  </a:cubicBezTo>
                  <a:cubicBezTo>
                    <a:pt x="20571" y="7657"/>
                    <a:pt x="19543" y="4499"/>
                    <a:pt x="18771" y="2614"/>
                  </a:cubicBezTo>
                  <a:cubicBezTo>
                    <a:pt x="18000" y="729"/>
                    <a:pt x="17486" y="118"/>
                    <a:pt x="17871" y="16"/>
                  </a:cubicBezTo>
                  <a:cubicBezTo>
                    <a:pt x="18257" y="-86"/>
                    <a:pt x="19543" y="322"/>
                    <a:pt x="20829" y="72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je"/>
            <p:cNvSpPr/>
            <p:nvPr/>
          </p:nvSpPr>
          <p:spPr>
            <a:xfrm>
              <a:off x="734052" y="560155"/>
              <a:ext cx="711201" cy="10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81" fill="norm" stroke="1" extrusionOk="0">
                  <a:moveTo>
                    <a:pt x="4125" y="9103"/>
                  </a:moveTo>
                  <a:cubicBezTo>
                    <a:pt x="3939" y="8354"/>
                    <a:pt x="3752" y="7605"/>
                    <a:pt x="4032" y="7667"/>
                  </a:cubicBezTo>
                  <a:cubicBezTo>
                    <a:pt x="4311" y="7730"/>
                    <a:pt x="5056" y="8604"/>
                    <a:pt x="5894" y="10789"/>
                  </a:cubicBezTo>
                  <a:cubicBezTo>
                    <a:pt x="6732" y="12974"/>
                    <a:pt x="7663" y="16470"/>
                    <a:pt x="8221" y="18530"/>
                  </a:cubicBezTo>
                  <a:cubicBezTo>
                    <a:pt x="8780" y="20590"/>
                    <a:pt x="8966" y="21214"/>
                    <a:pt x="9339" y="21277"/>
                  </a:cubicBezTo>
                  <a:cubicBezTo>
                    <a:pt x="9711" y="21339"/>
                    <a:pt x="10270" y="20840"/>
                    <a:pt x="10270" y="19716"/>
                  </a:cubicBezTo>
                  <a:cubicBezTo>
                    <a:pt x="10270" y="18592"/>
                    <a:pt x="9711" y="16844"/>
                    <a:pt x="8128" y="15284"/>
                  </a:cubicBezTo>
                  <a:cubicBezTo>
                    <a:pt x="6545" y="13723"/>
                    <a:pt x="3939" y="12349"/>
                    <a:pt x="2263" y="10539"/>
                  </a:cubicBezTo>
                  <a:cubicBezTo>
                    <a:pt x="587" y="8729"/>
                    <a:pt x="-158" y="6481"/>
                    <a:pt x="28" y="4608"/>
                  </a:cubicBezTo>
                  <a:cubicBezTo>
                    <a:pt x="214" y="2736"/>
                    <a:pt x="1332" y="1237"/>
                    <a:pt x="2821" y="488"/>
                  </a:cubicBezTo>
                  <a:cubicBezTo>
                    <a:pt x="4311" y="-261"/>
                    <a:pt x="6173" y="-261"/>
                    <a:pt x="7756" y="1300"/>
                  </a:cubicBezTo>
                  <a:cubicBezTo>
                    <a:pt x="9339" y="2860"/>
                    <a:pt x="10642" y="5982"/>
                    <a:pt x="11014" y="8104"/>
                  </a:cubicBezTo>
                  <a:cubicBezTo>
                    <a:pt x="11387" y="10227"/>
                    <a:pt x="10828" y="11351"/>
                    <a:pt x="10176" y="12100"/>
                  </a:cubicBezTo>
                  <a:cubicBezTo>
                    <a:pt x="9525" y="12849"/>
                    <a:pt x="8780" y="13223"/>
                    <a:pt x="8408" y="13099"/>
                  </a:cubicBezTo>
                  <a:cubicBezTo>
                    <a:pt x="8035" y="12974"/>
                    <a:pt x="8035" y="12349"/>
                    <a:pt x="8501" y="11912"/>
                  </a:cubicBezTo>
                  <a:cubicBezTo>
                    <a:pt x="8966" y="11475"/>
                    <a:pt x="9897" y="11226"/>
                    <a:pt x="11294" y="11413"/>
                  </a:cubicBezTo>
                  <a:cubicBezTo>
                    <a:pt x="12690" y="11600"/>
                    <a:pt x="14552" y="12225"/>
                    <a:pt x="16042" y="12599"/>
                  </a:cubicBezTo>
                  <a:cubicBezTo>
                    <a:pt x="17532" y="12974"/>
                    <a:pt x="18649" y="13099"/>
                    <a:pt x="19487" y="12911"/>
                  </a:cubicBezTo>
                  <a:cubicBezTo>
                    <a:pt x="20325" y="12724"/>
                    <a:pt x="20883" y="12225"/>
                    <a:pt x="21442" y="1172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je"/>
            <p:cNvSpPr/>
            <p:nvPr/>
          </p:nvSpPr>
          <p:spPr>
            <a:xfrm>
              <a:off x="1445252" y="305599"/>
              <a:ext cx="314992" cy="85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6035"/>
                  </a:moveTo>
                  <a:cubicBezTo>
                    <a:pt x="0" y="4801"/>
                    <a:pt x="0" y="3567"/>
                    <a:pt x="0" y="2410"/>
                  </a:cubicBezTo>
                  <a:cubicBezTo>
                    <a:pt x="0" y="1253"/>
                    <a:pt x="0" y="173"/>
                    <a:pt x="212" y="18"/>
                  </a:cubicBezTo>
                  <a:cubicBezTo>
                    <a:pt x="424" y="-136"/>
                    <a:pt x="847" y="635"/>
                    <a:pt x="2753" y="3413"/>
                  </a:cubicBezTo>
                  <a:cubicBezTo>
                    <a:pt x="4659" y="6190"/>
                    <a:pt x="8047" y="10973"/>
                    <a:pt x="10588" y="14058"/>
                  </a:cubicBezTo>
                  <a:cubicBezTo>
                    <a:pt x="13129" y="17144"/>
                    <a:pt x="14824" y="18533"/>
                    <a:pt x="16306" y="19613"/>
                  </a:cubicBezTo>
                  <a:cubicBezTo>
                    <a:pt x="17788" y="20693"/>
                    <a:pt x="19059" y="21464"/>
                    <a:pt x="19906" y="21387"/>
                  </a:cubicBezTo>
                  <a:cubicBezTo>
                    <a:pt x="20753" y="21310"/>
                    <a:pt x="21176" y="20384"/>
                    <a:pt x="21388" y="19535"/>
                  </a:cubicBezTo>
                  <a:cubicBezTo>
                    <a:pt x="21600" y="18687"/>
                    <a:pt x="21600" y="17915"/>
                    <a:pt x="21600" y="1714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je"/>
            <p:cNvSpPr/>
            <p:nvPr/>
          </p:nvSpPr>
          <p:spPr>
            <a:xfrm>
              <a:off x="1741714" y="-1"/>
              <a:ext cx="700703" cy="7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482" fill="norm" stroke="1" extrusionOk="0">
                  <a:moveTo>
                    <a:pt x="6145" y="11532"/>
                  </a:moveTo>
                  <a:cubicBezTo>
                    <a:pt x="5959" y="10104"/>
                    <a:pt x="5772" y="8676"/>
                    <a:pt x="5679" y="8497"/>
                  </a:cubicBezTo>
                  <a:cubicBezTo>
                    <a:pt x="5586" y="8319"/>
                    <a:pt x="5586" y="9390"/>
                    <a:pt x="5866" y="11264"/>
                  </a:cubicBezTo>
                  <a:cubicBezTo>
                    <a:pt x="6145" y="13138"/>
                    <a:pt x="6703" y="15816"/>
                    <a:pt x="7728" y="17780"/>
                  </a:cubicBezTo>
                  <a:cubicBezTo>
                    <a:pt x="8752" y="19743"/>
                    <a:pt x="10241" y="20993"/>
                    <a:pt x="12662" y="20279"/>
                  </a:cubicBezTo>
                  <a:cubicBezTo>
                    <a:pt x="15083" y="19565"/>
                    <a:pt x="18434" y="16887"/>
                    <a:pt x="20017" y="13495"/>
                  </a:cubicBezTo>
                  <a:cubicBezTo>
                    <a:pt x="21600" y="10104"/>
                    <a:pt x="21414" y="5998"/>
                    <a:pt x="19924" y="3320"/>
                  </a:cubicBezTo>
                  <a:cubicBezTo>
                    <a:pt x="18434" y="643"/>
                    <a:pt x="15641" y="-607"/>
                    <a:pt x="12290" y="286"/>
                  </a:cubicBezTo>
                  <a:cubicBezTo>
                    <a:pt x="8938" y="1178"/>
                    <a:pt x="5028" y="4213"/>
                    <a:pt x="2886" y="6266"/>
                  </a:cubicBezTo>
                  <a:cubicBezTo>
                    <a:pt x="745" y="8319"/>
                    <a:pt x="372" y="9390"/>
                    <a:pt x="0" y="1046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je"/>
            <p:cNvSpPr/>
            <p:nvPr/>
          </p:nvSpPr>
          <p:spPr>
            <a:xfrm>
              <a:off x="580571" y="2564718"/>
              <a:ext cx="67940" cy="8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4102"/>
                  </a:moveTo>
                  <a:cubicBezTo>
                    <a:pt x="19636" y="3352"/>
                    <a:pt x="17673" y="2602"/>
                    <a:pt x="16691" y="1702"/>
                  </a:cubicBezTo>
                  <a:cubicBezTo>
                    <a:pt x="15709" y="802"/>
                    <a:pt x="15709" y="-248"/>
                    <a:pt x="15709" y="52"/>
                  </a:cubicBezTo>
                  <a:cubicBezTo>
                    <a:pt x="15709" y="352"/>
                    <a:pt x="15709" y="2002"/>
                    <a:pt x="13745" y="4927"/>
                  </a:cubicBezTo>
                  <a:cubicBezTo>
                    <a:pt x="11782" y="7852"/>
                    <a:pt x="7855" y="12052"/>
                    <a:pt x="5891" y="14752"/>
                  </a:cubicBezTo>
                  <a:cubicBezTo>
                    <a:pt x="3927" y="17452"/>
                    <a:pt x="3927" y="18652"/>
                    <a:pt x="2945" y="19627"/>
                  </a:cubicBezTo>
                  <a:cubicBezTo>
                    <a:pt x="1964" y="20602"/>
                    <a:pt x="0" y="21352"/>
                    <a:pt x="0" y="21277"/>
                  </a:cubicBezTo>
                  <a:cubicBezTo>
                    <a:pt x="0" y="21202"/>
                    <a:pt x="1964" y="20302"/>
                    <a:pt x="5891" y="18727"/>
                  </a:cubicBezTo>
                  <a:cubicBezTo>
                    <a:pt x="9818" y="17152"/>
                    <a:pt x="15709" y="14902"/>
                    <a:pt x="21600" y="1265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je"/>
            <p:cNvSpPr/>
            <p:nvPr/>
          </p:nvSpPr>
          <p:spPr>
            <a:xfrm>
              <a:off x="555866" y="2204314"/>
              <a:ext cx="537338" cy="10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435"/>
                  </a:moveTo>
                  <a:cubicBezTo>
                    <a:pt x="0" y="3796"/>
                    <a:pt x="0" y="3157"/>
                    <a:pt x="0" y="2390"/>
                  </a:cubicBezTo>
                  <a:cubicBezTo>
                    <a:pt x="0" y="1623"/>
                    <a:pt x="0" y="729"/>
                    <a:pt x="621" y="281"/>
                  </a:cubicBezTo>
                  <a:cubicBezTo>
                    <a:pt x="1241" y="-166"/>
                    <a:pt x="2483" y="-166"/>
                    <a:pt x="4097" y="920"/>
                  </a:cubicBezTo>
                  <a:cubicBezTo>
                    <a:pt x="5710" y="2007"/>
                    <a:pt x="7697" y="4180"/>
                    <a:pt x="9559" y="7119"/>
                  </a:cubicBezTo>
                  <a:cubicBezTo>
                    <a:pt x="11421" y="10059"/>
                    <a:pt x="13159" y="13765"/>
                    <a:pt x="14400" y="16385"/>
                  </a:cubicBezTo>
                  <a:cubicBezTo>
                    <a:pt x="15641" y="19006"/>
                    <a:pt x="16386" y="20539"/>
                    <a:pt x="16262" y="20987"/>
                  </a:cubicBezTo>
                  <a:cubicBezTo>
                    <a:pt x="16138" y="21434"/>
                    <a:pt x="15145" y="20795"/>
                    <a:pt x="13531" y="20028"/>
                  </a:cubicBezTo>
                  <a:cubicBezTo>
                    <a:pt x="11917" y="19261"/>
                    <a:pt x="9683" y="18367"/>
                    <a:pt x="7945" y="17791"/>
                  </a:cubicBezTo>
                  <a:cubicBezTo>
                    <a:pt x="6207" y="17216"/>
                    <a:pt x="4966" y="16961"/>
                    <a:pt x="5462" y="16322"/>
                  </a:cubicBezTo>
                  <a:cubicBezTo>
                    <a:pt x="5959" y="15683"/>
                    <a:pt x="8193" y="14660"/>
                    <a:pt x="11172" y="13446"/>
                  </a:cubicBezTo>
                  <a:cubicBezTo>
                    <a:pt x="14152" y="12232"/>
                    <a:pt x="17876" y="10826"/>
                    <a:pt x="21600" y="942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je"/>
            <p:cNvSpPr/>
            <p:nvPr/>
          </p:nvSpPr>
          <p:spPr>
            <a:xfrm>
              <a:off x="1111732" y="1818948"/>
              <a:ext cx="369034" cy="101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1" fill="norm" stroke="1" extrusionOk="0">
                  <a:moveTo>
                    <a:pt x="0" y="9901"/>
                  </a:moveTo>
                  <a:cubicBezTo>
                    <a:pt x="0" y="11983"/>
                    <a:pt x="0" y="14065"/>
                    <a:pt x="720" y="15952"/>
                  </a:cubicBezTo>
                  <a:cubicBezTo>
                    <a:pt x="1440" y="17839"/>
                    <a:pt x="2880" y="19530"/>
                    <a:pt x="4500" y="20441"/>
                  </a:cubicBezTo>
                  <a:cubicBezTo>
                    <a:pt x="6120" y="21352"/>
                    <a:pt x="7920" y="21482"/>
                    <a:pt x="9000" y="21222"/>
                  </a:cubicBezTo>
                  <a:cubicBezTo>
                    <a:pt x="10080" y="20962"/>
                    <a:pt x="10440" y="20311"/>
                    <a:pt x="10260" y="18815"/>
                  </a:cubicBezTo>
                  <a:cubicBezTo>
                    <a:pt x="10080" y="17318"/>
                    <a:pt x="9360" y="14976"/>
                    <a:pt x="8100" y="13480"/>
                  </a:cubicBezTo>
                  <a:cubicBezTo>
                    <a:pt x="6840" y="11983"/>
                    <a:pt x="5040" y="11333"/>
                    <a:pt x="3960" y="11333"/>
                  </a:cubicBezTo>
                  <a:cubicBezTo>
                    <a:pt x="2880" y="11333"/>
                    <a:pt x="2520" y="11983"/>
                    <a:pt x="3960" y="12959"/>
                  </a:cubicBezTo>
                  <a:cubicBezTo>
                    <a:pt x="5400" y="13935"/>
                    <a:pt x="8640" y="15236"/>
                    <a:pt x="11520" y="15952"/>
                  </a:cubicBezTo>
                  <a:cubicBezTo>
                    <a:pt x="14400" y="16668"/>
                    <a:pt x="16920" y="16798"/>
                    <a:pt x="18540" y="16537"/>
                  </a:cubicBezTo>
                  <a:cubicBezTo>
                    <a:pt x="20160" y="16277"/>
                    <a:pt x="20880" y="15627"/>
                    <a:pt x="21240" y="13675"/>
                  </a:cubicBezTo>
                  <a:cubicBezTo>
                    <a:pt x="21600" y="11723"/>
                    <a:pt x="21600" y="8470"/>
                    <a:pt x="21240" y="6388"/>
                  </a:cubicBezTo>
                  <a:cubicBezTo>
                    <a:pt x="20880" y="4306"/>
                    <a:pt x="20160" y="3395"/>
                    <a:pt x="19260" y="2354"/>
                  </a:cubicBezTo>
                  <a:cubicBezTo>
                    <a:pt x="18360" y="1313"/>
                    <a:pt x="17280" y="142"/>
                    <a:pt x="17280" y="12"/>
                  </a:cubicBezTo>
                  <a:cubicBezTo>
                    <a:pt x="17280" y="-118"/>
                    <a:pt x="18360" y="793"/>
                    <a:pt x="19440" y="170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je"/>
            <p:cNvSpPr/>
            <p:nvPr/>
          </p:nvSpPr>
          <p:spPr>
            <a:xfrm>
              <a:off x="1754579" y="1568251"/>
              <a:ext cx="401342" cy="9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24" fill="norm" stroke="1" extrusionOk="0">
                  <a:moveTo>
                    <a:pt x="5132" y="2776"/>
                  </a:moveTo>
                  <a:cubicBezTo>
                    <a:pt x="4487" y="2105"/>
                    <a:pt x="3842" y="1434"/>
                    <a:pt x="3197" y="1434"/>
                  </a:cubicBezTo>
                  <a:cubicBezTo>
                    <a:pt x="2552" y="1434"/>
                    <a:pt x="1908" y="2105"/>
                    <a:pt x="1424" y="4721"/>
                  </a:cubicBezTo>
                  <a:cubicBezTo>
                    <a:pt x="941" y="7337"/>
                    <a:pt x="618" y="11899"/>
                    <a:pt x="457" y="14783"/>
                  </a:cubicBezTo>
                  <a:cubicBezTo>
                    <a:pt x="296" y="17667"/>
                    <a:pt x="296" y="18875"/>
                    <a:pt x="779" y="19814"/>
                  </a:cubicBezTo>
                  <a:cubicBezTo>
                    <a:pt x="1263" y="20753"/>
                    <a:pt x="2230" y="21424"/>
                    <a:pt x="3036" y="21424"/>
                  </a:cubicBezTo>
                  <a:cubicBezTo>
                    <a:pt x="3842" y="21424"/>
                    <a:pt x="4487" y="20753"/>
                    <a:pt x="4809" y="18942"/>
                  </a:cubicBezTo>
                  <a:cubicBezTo>
                    <a:pt x="5132" y="17131"/>
                    <a:pt x="5132" y="14179"/>
                    <a:pt x="4326" y="11161"/>
                  </a:cubicBezTo>
                  <a:cubicBezTo>
                    <a:pt x="3520" y="8142"/>
                    <a:pt x="1908" y="5056"/>
                    <a:pt x="941" y="3111"/>
                  </a:cubicBezTo>
                  <a:cubicBezTo>
                    <a:pt x="-27" y="1166"/>
                    <a:pt x="-349" y="361"/>
                    <a:pt x="457" y="92"/>
                  </a:cubicBezTo>
                  <a:cubicBezTo>
                    <a:pt x="1263" y="-176"/>
                    <a:pt x="3197" y="92"/>
                    <a:pt x="6099" y="1568"/>
                  </a:cubicBezTo>
                  <a:cubicBezTo>
                    <a:pt x="9000" y="3044"/>
                    <a:pt x="12869" y="5727"/>
                    <a:pt x="15448" y="7740"/>
                  </a:cubicBezTo>
                  <a:cubicBezTo>
                    <a:pt x="18027" y="9752"/>
                    <a:pt x="19317" y="11094"/>
                    <a:pt x="20123" y="12100"/>
                  </a:cubicBezTo>
                  <a:cubicBezTo>
                    <a:pt x="20929" y="13106"/>
                    <a:pt x="21251" y="13777"/>
                    <a:pt x="20606" y="13710"/>
                  </a:cubicBezTo>
                  <a:cubicBezTo>
                    <a:pt x="19961" y="13643"/>
                    <a:pt x="18350" y="12838"/>
                    <a:pt x="16738" y="1203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je"/>
            <p:cNvSpPr/>
            <p:nvPr/>
          </p:nvSpPr>
          <p:spPr>
            <a:xfrm>
              <a:off x="1927002" y="1992475"/>
              <a:ext cx="166761" cy="7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je"/>
            <p:cNvSpPr/>
            <p:nvPr/>
          </p:nvSpPr>
          <p:spPr>
            <a:xfrm>
              <a:off x="2167878" y="1510725"/>
              <a:ext cx="537338" cy="38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1241" y="348"/>
                    <a:pt x="2483" y="697"/>
                    <a:pt x="3476" y="2787"/>
                  </a:cubicBezTo>
                  <a:cubicBezTo>
                    <a:pt x="4469" y="4877"/>
                    <a:pt x="5214" y="8710"/>
                    <a:pt x="5710" y="11497"/>
                  </a:cubicBezTo>
                  <a:cubicBezTo>
                    <a:pt x="6207" y="14284"/>
                    <a:pt x="6455" y="16026"/>
                    <a:pt x="6828" y="17768"/>
                  </a:cubicBezTo>
                  <a:cubicBezTo>
                    <a:pt x="7200" y="19510"/>
                    <a:pt x="7697" y="21252"/>
                    <a:pt x="9062" y="21426"/>
                  </a:cubicBezTo>
                  <a:cubicBezTo>
                    <a:pt x="10428" y="21600"/>
                    <a:pt x="12662" y="20206"/>
                    <a:pt x="14897" y="18465"/>
                  </a:cubicBezTo>
                  <a:cubicBezTo>
                    <a:pt x="17131" y="16723"/>
                    <a:pt x="19366" y="14632"/>
                    <a:pt x="21600" y="1254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je"/>
            <p:cNvSpPr/>
            <p:nvPr/>
          </p:nvSpPr>
          <p:spPr>
            <a:xfrm>
              <a:off x="2594042" y="1158676"/>
              <a:ext cx="389107" cy="1"/>
            </a:xfrm>
            <a:prstGeom prst="ellipse">
              <a:avLst/>
            </a:pr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je"/>
            <p:cNvSpPr/>
            <p:nvPr/>
          </p:nvSpPr>
          <p:spPr>
            <a:xfrm>
              <a:off x="2946090" y="880743"/>
              <a:ext cx="166761" cy="76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1600" y="5875"/>
                    <a:pt x="3200" y="11750"/>
                    <a:pt x="4400" y="15120"/>
                  </a:cubicBezTo>
                  <a:cubicBezTo>
                    <a:pt x="5600" y="18490"/>
                    <a:pt x="6400" y="19354"/>
                    <a:pt x="8400" y="20131"/>
                  </a:cubicBezTo>
                  <a:cubicBezTo>
                    <a:pt x="10400" y="20909"/>
                    <a:pt x="13600" y="21600"/>
                    <a:pt x="16000" y="21427"/>
                  </a:cubicBezTo>
                  <a:cubicBezTo>
                    <a:pt x="18400" y="21254"/>
                    <a:pt x="20000" y="20218"/>
                    <a:pt x="21600" y="1918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je"/>
            <p:cNvSpPr/>
            <p:nvPr/>
          </p:nvSpPr>
          <p:spPr>
            <a:xfrm>
              <a:off x="3301318" y="287819"/>
              <a:ext cx="488850" cy="110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98" fill="norm" stroke="1" extrusionOk="0">
                  <a:moveTo>
                    <a:pt x="7863" y="0"/>
                  </a:moveTo>
                  <a:cubicBezTo>
                    <a:pt x="5996" y="1074"/>
                    <a:pt x="4130" y="2148"/>
                    <a:pt x="2796" y="3162"/>
                  </a:cubicBezTo>
                  <a:cubicBezTo>
                    <a:pt x="1463" y="4177"/>
                    <a:pt x="663" y="5131"/>
                    <a:pt x="263" y="5907"/>
                  </a:cubicBezTo>
                  <a:cubicBezTo>
                    <a:pt x="-137" y="6683"/>
                    <a:pt x="-137" y="7280"/>
                    <a:pt x="663" y="7578"/>
                  </a:cubicBezTo>
                  <a:cubicBezTo>
                    <a:pt x="1463" y="7876"/>
                    <a:pt x="3063" y="7876"/>
                    <a:pt x="5596" y="7876"/>
                  </a:cubicBezTo>
                  <a:cubicBezTo>
                    <a:pt x="8130" y="7876"/>
                    <a:pt x="11596" y="7876"/>
                    <a:pt x="14396" y="8473"/>
                  </a:cubicBezTo>
                  <a:cubicBezTo>
                    <a:pt x="17196" y="9070"/>
                    <a:pt x="19330" y="10263"/>
                    <a:pt x="20396" y="11993"/>
                  </a:cubicBezTo>
                  <a:cubicBezTo>
                    <a:pt x="21463" y="13724"/>
                    <a:pt x="21463" y="15991"/>
                    <a:pt x="19463" y="17722"/>
                  </a:cubicBezTo>
                  <a:cubicBezTo>
                    <a:pt x="17463" y="19452"/>
                    <a:pt x="13463" y="20645"/>
                    <a:pt x="10663" y="21123"/>
                  </a:cubicBezTo>
                  <a:cubicBezTo>
                    <a:pt x="7863" y="21600"/>
                    <a:pt x="6263" y="21361"/>
                    <a:pt x="4663" y="2112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311" name="Analysera vidar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Analysera vidare</a:t>
            </a:r>
          </a:p>
        </p:txBody>
      </p:sp>
      <p:sp>
        <p:nvSpPr>
          <p:cNvPr id="312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3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4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315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316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317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  <p:grpSp>
        <p:nvGrpSpPr>
          <p:cNvPr id="338" name="Teckning"/>
          <p:cNvGrpSpPr/>
          <p:nvPr/>
        </p:nvGrpSpPr>
        <p:grpSpPr>
          <a:xfrm>
            <a:off x="821041" y="7170674"/>
            <a:ext cx="3201134" cy="4061051"/>
            <a:chOff x="0" y="0"/>
            <a:chExt cx="3201132" cy="4061049"/>
          </a:xfrm>
        </p:grpSpPr>
        <p:sp>
          <p:nvSpPr>
            <p:cNvPr id="318" name="Linje"/>
            <p:cNvSpPr/>
            <p:nvPr/>
          </p:nvSpPr>
          <p:spPr>
            <a:xfrm>
              <a:off x="105402" y="1927003"/>
              <a:ext cx="352049" cy="66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600"/>
                    <a:pt x="3032" y="1200"/>
                    <a:pt x="4737" y="3200"/>
                  </a:cubicBezTo>
                  <a:cubicBezTo>
                    <a:pt x="6442" y="5200"/>
                    <a:pt x="8337" y="8600"/>
                    <a:pt x="11179" y="11900"/>
                  </a:cubicBezTo>
                  <a:cubicBezTo>
                    <a:pt x="14021" y="15200"/>
                    <a:pt x="17811" y="18400"/>
                    <a:pt x="2160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je"/>
            <p:cNvSpPr/>
            <p:nvPr/>
          </p:nvSpPr>
          <p:spPr>
            <a:xfrm>
              <a:off x="0" y="1573936"/>
              <a:ext cx="413705" cy="76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898" fill="norm" stroke="1" extrusionOk="0">
                  <a:moveTo>
                    <a:pt x="637" y="10659"/>
                  </a:moveTo>
                  <a:cubicBezTo>
                    <a:pt x="20" y="8972"/>
                    <a:pt x="-597" y="7284"/>
                    <a:pt x="1100" y="5344"/>
                  </a:cubicBezTo>
                  <a:cubicBezTo>
                    <a:pt x="2797" y="3403"/>
                    <a:pt x="6809" y="1210"/>
                    <a:pt x="10512" y="366"/>
                  </a:cubicBezTo>
                  <a:cubicBezTo>
                    <a:pt x="14214" y="-478"/>
                    <a:pt x="17609" y="28"/>
                    <a:pt x="19306" y="3066"/>
                  </a:cubicBezTo>
                  <a:cubicBezTo>
                    <a:pt x="21003" y="6103"/>
                    <a:pt x="21003" y="11672"/>
                    <a:pt x="19923" y="15131"/>
                  </a:cubicBezTo>
                  <a:cubicBezTo>
                    <a:pt x="18843" y="18591"/>
                    <a:pt x="16683" y="19941"/>
                    <a:pt x="14832" y="20531"/>
                  </a:cubicBezTo>
                  <a:cubicBezTo>
                    <a:pt x="12980" y="21122"/>
                    <a:pt x="11437" y="20953"/>
                    <a:pt x="10666" y="20363"/>
                  </a:cubicBezTo>
                  <a:cubicBezTo>
                    <a:pt x="9894" y="19772"/>
                    <a:pt x="9894" y="18759"/>
                    <a:pt x="10357" y="17916"/>
                  </a:cubicBezTo>
                  <a:cubicBezTo>
                    <a:pt x="10820" y="17072"/>
                    <a:pt x="11746" y="16397"/>
                    <a:pt x="12672" y="1572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je"/>
            <p:cNvSpPr/>
            <p:nvPr/>
          </p:nvSpPr>
          <p:spPr>
            <a:xfrm>
              <a:off x="642739" y="1556425"/>
              <a:ext cx="518809" cy="54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0"/>
                  </a:moveTo>
                  <a:cubicBezTo>
                    <a:pt x="1286" y="2400"/>
                    <a:pt x="2571" y="4800"/>
                    <a:pt x="3600" y="8160"/>
                  </a:cubicBezTo>
                  <a:cubicBezTo>
                    <a:pt x="4629" y="11520"/>
                    <a:pt x="5400" y="15840"/>
                    <a:pt x="6300" y="18360"/>
                  </a:cubicBezTo>
                  <a:cubicBezTo>
                    <a:pt x="7200" y="20880"/>
                    <a:pt x="8229" y="21600"/>
                    <a:pt x="9900" y="21240"/>
                  </a:cubicBezTo>
                  <a:cubicBezTo>
                    <a:pt x="11571" y="20880"/>
                    <a:pt x="13886" y="19440"/>
                    <a:pt x="15943" y="16920"/>
                  </a:cubicBezTo>
                  <a:cubicBezTo>
                    <a:pt x="18000" y="14400"/>
                    <a:pt x="19800" y="10800"/>
                    <a:pt x="21600" y="72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je"/>
            <p:cNvSpPr/>
            <p:nvPr/>
          </p:nvSpPr>
          <p:spPr>
            <a:xfrm>
              <a:off x="624210" y="1093203"/>
              <a:ext cx="407636" cy="55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720"/>
                    <a:pt x="1964" y="15840"/>
                    <a:pt x="4909" y="12360"/>
                  </a:cubicBezTo>
                  <a:cubicBezTo>
                    <a:pt x="7855" y="8880"/>
                    <a:pt x="12764" y="4800"/>
                    <a:pt x="15873" y="2640"/>
                  </a:cubicBezTo>
                  <a:cubicBezTo>
                    <a:pt x="18982" y="480"/>
                    <a:pt x="20291" y="24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je"/>
            <p:cNvSpPr/>
            <p:nvPr/>
          </p:nvSpPr>
          <p:spPr>
            <a:xfrm>
              <a:off x="698326" y="1463781"/>
              <a:ext cx="333520" cy="44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je"/>
            <p:cNvSpPr/>
            <p:nvPr/>
          </p:nvSpPr>
          <p:spPr>
            <a:xfrm>
              <a:off x="1257634" y="838798"/>
              <a:ext cx="433806" cy="66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63" fill="norm" stroke="1" extrusionOk="0">
                  <a:moveTo>
                    <a:pt x="7824" y="2197"/>
                  </a:moveTo>
                  <a:cubicBezTo>
                    <a:pt x="7824" y="1216"/>
                    <a:pt x="7824" y="234"/>
                    <a:pt x="7084" y="37"/>
                  </a:cubicBezTo>
                  <a:cubicBezTo>
                    <a:pt x="6345" y="-159"/>
                    <a:pt x="4865" y="430"/>
                    <a:pt x="3534" y="1510"/>
                  </a:cubicBezTo>
                  <a:cubicBezTo>
                    <a:pt x="2202" y="2590"/>
                    <a:pt x="1019" y="4161"/>
                    <a:pt x="427" y="5437"/>
                  </a:cubicBezTo>
                  <a:cubicBezTo>
                    <a:pt x="-165" y="6714"/>
                    <a:pt x="-165" y="7696"/>
                    <a:pt x="575" y="8186"/>
                  </a:cubicBezTo>
                  <a:cubicBezTo>
                    <a:pt x="1314" y="8677"/>
                    <a:pt x="2794" y="8677"/>
                    <a:pt x="5013" y="8481"/>
                  </a:cubicBezTo>
                  <a:cubicBezTo>
                    <a:pt x="7232" y="8285"/>
                    <a:pt x="10191" y="7892"/>
                    <a:pt x="12854" y="8285"/>
                  </a:cubicBezTo>
                  <a:cubicBezTo>
                    <a:pt x="15517" y="8677"/>
                    <a:pt x="17884" y="9856"/>
                    <a:pt x="19364" y="11721"/>
                  </a:cubicBezTo>
                  <a:cubicBezTo>
                    <a:pt x="20843" y="13586"/>
                    <a:pt x="21435" y="16139"/>
                    <a:pt x="19808" y="18103"/>
                  </a:cubicBezTo>
                  <a:cubicBezTo>
                    <a:pt x="18180" y="20066"/>
                    <a:pt x="14334" y="21441"/>
                    <a:pt x="12114" y="21245"/>
                  </a:cubicBezTo>
                  <a:cubicBezTo>
                    <a:pt x="9895" y="21048"/>
                    <a:pt x="9303" y="19281"/>
                    <a:pt x="8712" y="1751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je"/>
            <p:cNvSpPr/>
            <p:nvPr/>
          </p:nvSpPr>
          <p:spPr>
            <a:xfrm>
              <a:off x="1902702" y="527811"/>
              <a:ext cx="259406" cy="51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5796"/>
                  </a:moveTo>
                  <a:cubicBezTo>
                    <a:pt x="0" y="4511"/>
                    <a:pt x="0" y="3225"/>
                    <a:pt x="771" y="2068"/>
                  </a:cubicBezTo>
                  <a:cubicBezTo>
                    <a:pt x="1543" y="911"/>
                    <a:pt x="3086" y="-118"/>
                    <a:pt x="4371" y="11"/>
                  </a:cubicBezTo>
                  <a:cubicBezTo>
                    <a:pt x="5657" y="139"/>
                    <a:pt x="6686" y="1425"/>
                    <a:pt x="8486" y="4768"/>
                  </a:cubicBezTo>
                  <a:cubicBezTo>
                    <a:pt x="10286" y="8111"/>
                    <a:pt x="12857" y="13511"/>
                    <a:pt x="14914" y="16853"/>
                  </a:cubicBezTo>
                  <a:cubicBezTo>
                    <a:pt x="16971" y="20196"/>
                    <a:pt x="18514" y="21482"/>
                    <a:pt x="19543" y="21482"/>
                  </a:cubicBezTo>
                  <a:cubicBezTo>
                    <a:pt x="20571" y="21482"/>
                    <a:pt x="21086" y="20196"/>
                    <a:pt x="21600" y="1891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je"/>
            <p:cNvSpPr/>
            <p:nvPr/>
          </p:nvSpPr>
          <p:spPr>
            <a:xfrm>
              <a:off x="1621749" y="0"/>
              <a:ext cx="651532" cy="92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3732" y="21600"/>
                  </a:moveTo>
                  <a:cubicBezTo>
                    <a:pt x="2117" y="20880"/>
                    <a:pt x="502" y="20160"/>
                    <a:pt x="99" y="19512"/>
                  </a:cubicBezTo>
                  <a:cubicBezTo>
                    <a:pt x="-305" y="18864"/>
                    <a:pt x="502" y="18288"/>
                    <a:pt x="3026" y="16200"/>
                  </a:cubicBezTo>
                  <a:cubicBezTo>
                    <a:pt x="5549" y="14112"/>
                    <a:pt x="9788" y="10512"/>
                    <a:pt x="13119" y="7560"/>
                  </a:cubicBezTo>
                  <a:cubicBezTo>
                    <a:pt x="16450" y="4608"/>
                    <a:pt x="18873" y="2304"/>
                    <a:pt x="21295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je"/>
            <p:cNvSpPr/>
            <p:nvPr/>
          </p:nvSpPr>
          <p:spPr>
            <a:xfrm>
              <a:off x="206538" y="3279610"/>
              <a:ext cx="84153" cy="78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19" fill="norm" stroke="1" extrusionOk="0">
                  <a:moveTo>
                    <a:pt x="21021" y="0"/>
                  </a:moveTo>
                  <a:cubicBezTo>
                    <a:pt x="14850" y="3061"/>
                    <a:pt x="8678" y="6123"/>
                    <a:pt x="4821" y="9184"/>
                  </a:cubicBezTo>
                  <a:cubicBezTo>
                    <a:pt x="964" y="12246"/>
                    <a:pt x="-579" y="15307"/>
                    <a:pt x="192" y="17603"/>
                  </a:cubicBezTo>
                  <a:cubicBezTo>
                    <a:pt x="964" y="19899"/>
                    <a:pt x="4050" y="21430"/>
                    <a:pt x="7135" y="21515"/>
                  </a:cubicBezTo>
                  <a:cubicBezTo>
                    <a:pt x="10221" y="21600"/>
                    <a:pt x="13307" y="20239"/>
                    <a:pt x="16392" y="1887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je"/>
            <p:cNvSpPr/>
            <p:nvPr/>
          </p:nvSpPr>
          <p:spPr>
            <a:xfrm>
              <a:off x="253633" y="3038735"/>
              <a:ext cx="266582" cy="80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23" fill="norm" stroke="1" extrusionOk="0">
                  <a:moveTo>
                    <a:pt x="0" y="0"/>
                  </a:moveTo>
                  <a:cubicBezTo>
                    <a:pt x="5400" y="3489"/>
                    <a:pt x="10800" y="6978"/>
                    <a:pt x="14482" y="10302"/>
                  </a:cubicBezTo>
                  <a:cubicBezTo>
                    <a:pt x="18164" y="13625"/>
                    <a:pt x="20127" y="16782"/>
                    <a:pt x="20864" y="18775"/>
                  </a:cubicBezTo>
                  <a:cubicBezTo>
                    <a:pt x="21600" y="20769"/>
                    <a:pt x="21109" y="21600"/>
                    <a:pt x="19145" y="21517"/>
                  </a:cubicBezTo>
                  <a:cubicBezTo>
                    <a:pt x="17182" y="21434"/>
                    <a:pt x="13745" y="20437"/>
                    <a:pt x="10309" y="1944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je"/>
            <p:cNvSpPr/>
            <p:nvPr/>
          </p:nvSpPr>
          <p:spPr>
            <a:xfrm>
              <a:off x="346277" y="3464899"/>
              <a:ext cx="222347" cy="16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je"/>
            <p:cNvSpPr/>
            <p:nvPr/>
          </p:nvSpPr>
          <p:spPr>
            <a:xfrm>
              <a:off x="716854" y="3038735"/>
              <a:ext cx="183918" cy="43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6" fill="norm" stroke="1" extrusionOk="0">
                  <a:moveTo>
                    <a:pt x="0" y="0"/>
                  </a:moveTo>
                  <a:cubicBezTo>
                    <a:pt x="0" y="3000"/>
                    <a:pt x="0" y="6000"/>
                    <a:pt x="2160" y="9300"/>
                  </a:cubicBezTo>
                  <a:cubicBezTo>
                    <a:pt x="4320" y="12600"/>
                    <a:pt x="8640" y="16200"/>
                    <a:pt x="12240" y="18450"/>
                  </a:cubicBezTo>
                  <a:cubicBezTo>
                    <a:pt x="15840" y="20700"/>
                    <a:pt x="18720" y="21600"/>
                    <a:pt x="20160" y="21300"/>
                  </a:cubicBezTo>
                  <a:cubicBezTo>
                    <a:pt x="21600" y="21000"/>
                    <a:pt x="21600" y="19500"/>
                    <a:pt x="21240" y="18000"/>
                  </a:cubicBezTo>
                  <a:cubicBezTo>
                    <a:pt x="20880" y="16500"/>
                    <a:pt x="20160" y="15000"/>
                    <a:pt x="19440" y="135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je"/>
            <p:cNvSpPr/>
            <p:nvPr/>
          </p:nvSpPr>
          <p:spPr>
            <a:xfrm>
              <a:off x="790970" y="2519926"/>
              <a:ext cx="359598" cy="79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09" fill="norm" stroke="1" extrusionOk="0">
                  <a:moveTo>
                    <a:pt x="0" y="11377"/>
                  </a:moveTo>
                  <a:cubicBezTo>
                    <a:pt x="1831" y="14015"/>
                    <a:pt x="3661" y="16653"/>
                    <a:pt x="5675" y="18302"/>
                  </a:cubicBezTo>
                  <a:cubicBezTo>
                    <a:pt x="7688" y="19951"/>
                    <a:pt x="9885" y="20611"/>
                    <a:pt x="11898" y="21023"/>
                  </a:cubicBezTo>
                  <a:cubicBezTo>
                    <a:pt x="13912" y="21435"/>
                    <a:pt x="15742" y="21600"/>
                    <a:pt x="17390" y="20116"/>
                  </a:cubicBezTo>
                  <a:cubicBezTo>
                    <a:pt x="19037" y="18632"/>
                    <a:pt x="20502" y="15499"/>
                    <a:pt x="21051" y="12284"/>
                  </a:cubicBezTo>
                  <a:cubicBezTo>
                    <a:pt x="21600" y="9069"/>
                    <a:pt x="21234" y="5771"/>
                    <a:pt x="20502" y="3710"/>
                  </a:cubicBezTo>
                  <a:cubicBezTo>
                    <a:pt x="19769" y="1649"/>
                    <a:pt x="18671" y="824"/>
                    <a:pt x="17573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je"/>
            <p:cNvSpPr/>
            <p:nvPr/>
          </p:nvSpPr>
          <p:spPr>
            <a:xfrm>
              <a:off x="1383894" y="2356075"/>
              <a:ext cx="166761" cy="72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075"/>
                  </a:moveTo>
                  <a:cubicBezTo>
                    <a:pt x="800" y="995"/>
                    <a:pt x="1600" y="-85"/>
                    <a:pt x="2400" y="5"/>
                  </a:cubicBezTo>
                  <a:cubicBezTo>
                    <a:pt x="3200" y="95"/>
                    <a:pt x="4000" y="1355"/>
                    <a:pt x="4800" y="4775"/>
                  </a:cubicBezTo>
                  <a:cubicBezTo>
                    <a:pt x="5600" y="8195"/>
                    <a:pt x="6400" y="13775"/>
                    <a:pt x="8000" y="17105"/>
                  </a:cubicBezTo>
                  <a:cubicBezTo>
                    <a:pt x="9600" y="20435"/>
                    <a:pt x="12000" y="21515"/>
                    <a:pt x="14400" y="21155"/>
                  </a:cubicBezTo>
                  <a:cubicBezTo>
                    <a:pt x="16800" y="20795"/>
                    <a:pt x="19200" y="18995"/>
                    <a:pt x="21600" y="1719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je"/>
            <p:cNvSpPr/>
            <p:nvPr/>
          </p:nvSpPr>
          <p:spPr>
            <a:xfrm>
              <a:off x="1402423" y="2130821"/>
              <a:ext cx="310176" cy="61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0" y="0"/>
                  </a:moveTo>
                  <a:cubicBezTo>
                    <a:pt x="3812" y="1745"/>
                    <a:pt x="7624" y="3491"/>
                    <a:pt x="11224" y="6218"/>
                  </a:cubicBezTo>
                  <a:cubicBezTo>
                    <a:pt x="14824" y="8945"/>
                    <a:pt x="18212" y="12655"/>
                    <a:pt x="19906" y="15164"/>
                  </a:cubicBezTo>
                  <a:cubicBezTo>
                    <a:pt x="21600" y="17673"/>
                    <a:pt x="21600" y="18982"/>
                    <a:pt x="20541" y="19855"/>
                  </a:cubicBezTo>
                  <a:cubicBezTo>
                    <a:pt x="19482" y="20727"/>
                    <a:pt x="17365" y="21164"/>
                    <a:pt x="15247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je"/>
            <p:cNvSpPr/>
            <p:nvPr/>
          </p:nvSpPr>
          <p:spPr>
            <a:xfrm>
              <a:off x="1458009" y="2371696"/>
              <a:ext cx="240877" cy="29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je"/>
            <p:cNvSpPr/>
            <p:nvPr/>
          </p:nvSpPr>
          <p:spPr>
            <a:xfrm>
              <a:off x="1774872" y="2016348"/>
              <a:ext cx="442822" cy="38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640" fill="norm" stroke="1" extrusionOk="0">
                  <a:moveTo>
                    <a:pt x="1709" y="4103"/>
                  </a:moveTo>
                  <a:cubicBezTo>
                    <a:pt x="1109" y="2139"/>
                    <a:pt x="509" y="175"/>
                    <a:pt x="209" y="12"/>
                  </a:cubicBezTo>
                  <a:cubicBezTo>
                    <a:pt x="-91" y="-152"/>
                    <a:pt x="-91" y="1484"/>
                    <a:pt x="359" y="4921"/>
                  </a:cubicBezTo>
                  <a:cubicBezTo>
                    <a:pt x="809" y="8357"/>
                    <a:pt x="1709" y="13593"/>
                    <a:pt x="2609" y="16866"/>
                  </a:cubicBezTo>
                  <a:cubicBezTo>
                    <a:pt x="3509" y="20139"/>
                    <a:pt x="4409" y="21448"/>
                    <a:pt x="7559" y="20139"/>
                  </a:cubicBezTo>
                  <a:cubicBezTo>
                    <a:pt x="10709" y="18830"/>
                    <a:pt x="16109" y="14903"/>
                    <a:pt x="21509" y="1097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je"/>
            <p:cNvSpPr/>
            <p:nvPr/>
          </p:nvSpPr>
          <p:spPr>
            <a:xfrm>
              <a:off x="2180636" y="1686128"/>
              <a:ext cx="314992" cy="13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8" fill="norm" stroke="1" extrusionOk="0">
                  <a:moveTo>
                    <a:pt x="0" y="2817"/>
                  </a:moveTo>
                  <a:cubicBezTo>
                    <a:pt x="3388" y="8452"/>
                    <a:pt x="6776" y="14087"/>
                    <a:pt x="9529" y="17374"/>
                  </a:cubicBezTo>
                  <a:cubicBezTo>
                    <a:pt x="12282" y="20661"/>
                    <a:pt x="14400" y="21600"/>
                    <a:pt x="16306" y="18313"/>
                  </a:cubicBezTo>
                  <a:cubicBezTo>
                    <a:pt x="18212" y="15026"/>
                    <a:pt x="19906" y="7513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je"/>
            <p:cNvSpPr/>
            <p:nvPr/>
          </p:nvSpPr>
          <p:spPr>
            <a:xfrm>
              <a:off x="2495627" y="1404892"/>
              <a:ext cx="129702" cy="89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6171" y="1410"/>
                  </a:moveTo>
                  <a:cubicBezTo>
                    <a:pt x="4114" y="671"/>
                    <a:pt x="2057" y="-69"/>
                    <a:pt x="1029" y="5"/>
                  </a:cubicBezTo>
                  <a:cubicBezTo>
                    <a:pt x="0" y="79"/>
                    <a:pt x="0" y="967"/>
                    <a:pt x="0" y="3926"/>
                  </a:cubicBezTo>
                  <a:cubicBezTo>
                    <a:pt x="0" y="6884"/>
                    <a:pt x="0" y="11915"/>
                    <a:pt x="0" y="14799"/>
                  </a:cubicBezTo>
                  <a:cubicBezTo>
                    <a:pt x="0" y="17684"/>
                    <a:pt x="0" y="18424"/>
                    <a:pt x="1543" y="19312"/>
                  </a:cubicBezTo>
                  <a:cubicBezTo>
                    <a:pt x="3086" y="20199"/>
                    <a:pt x="6171" y="21235"/>
                    <a:pt x="8743" y="21383"/>
                  </a:cubicBezTo>
                  <a:cubicBezTo>
                    <a:pt x="11314" y="21531"/>
                    <a:pt x="13371" y="20791"/>
                    <a:pt x="15429" y="20052"/>
                  </a:cubicBezTo>
                  <a:cubicBezTo>
                    <a:pt x="17486" y="19312"/>
                    <a:pt x="19543" y="18572"/>
                    <a:pt x="21600" y="1783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je"/>
            <p:cNvSpPr/>
            <p:nvPr/>
          </p:nvSpPr>
          <p:spPr>
            <a:xfrm>
              <a:off x="2847675" y="1031440"/>
              <a:ext cx="353458" cy="89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47" fill="norm" stroke="1" extrusionOk="0">
                  <a:moveTo>
                    <a:pt x="5492" y="1469"/>
                  </a:moveTo>
                  <a:cubicBezTo>
                    <a:pt x="5858" y="735"/>
                    <a:pt x="6224" y="0"/>
                    <a:pt x="5675" y="0"/>
                  </a:cubicBezTo>
                  <a:cubicBezTo>
                    <a:pt x="5125" y="0"/>
                    <a:pt x="3661" y="735"/>
                    <a:pt x="2746" y="1469"/>
                  </a:cubicBezTo>
                  <a:cubicBezTo>
                    <a:pt x="1831" y="2204"/>
                    <a:pt x="1464" y="2939"/>
                    <a:pt x="2197" y="3967"/>
                  </a:cubicBezTo>
                  <a:cubicBezTo>
                    <a:pt x="2929" y="4996"/>
                    <a:pt x="4759" y="6318"/>
                    <a:pt x="8054" y="8008"/>
                  </a:cubicBezTo>
                  <a:cubicBezTo>
                    <a:pt x="11349" y="9698"/>
                    <a:pt x="16108" y="11755"/>
                    <a:pt x="18671" y="13518"/>
                  </a:cubicBezTo>
                  <a:cubicBezTo>
                    <a:pt x="21234" y="15282"/>
                    <a:pt x="21600" y="16751"/>
                    <a:pt x="19953" y="18147"/>
                  </a:cubicBezTo>
                  <a:cubicBezTo>
                    <a:pt x="18305" y="19543"/>
                    <a:pt x="14644" y="20865"/>
                    <a:pt x="10983" y="21233"/>
                  </a:cubicBezTo>
                  <a:cubicBezTo>
                    <a:pt x="7322" y="21600"/>
                    <a:pt x="3661" y="21012"/>
                    <a:pt x="0" y="2042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8" name="Teckning"/>
          <p:cNvGrpSpPr/>
          <p:nvPr/>
        </p:nvGrpSpPr>
        <p:grpSpPr>
          <a:xfrm>
            <a:off x="12741690" y="6985386"/>
            <a:ext cx="3827569" cy="3767538"/>
            <a:chOff x="0" y="0"/>
            <a:chExt cx="3827568" cy="3767537"/>
          </a:xfrm>
        </p:grpSpPr>
        <p:sp>
          <p:nvSpPr>
            <p:cNvPr id="339" name="Linje"/>
            <p:cNvSpPr/>
            <p:nvPr/>
          </p:nvSpPr>
          <p:spPr>
            <a:xfrm>
              <a:off x="98820" y="1964060"/>
              <a:ext cx="185289" cy="64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26"/>
                    <a:pt x="8640" y="9051"/>
                    <a:pt x="12240" y="12651"/>
                  </a:cubicBezTo>
                  <a:cubicBezTo>
                    <a:pt x="15840" y="16251"/>
                    <a:pt x="18720" y="18926"/>
                    <a:pt x="2160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je"/>
            <p:cNvSpPr/>
            <p:nvPr/>
          </p:nvSpPr>
          <p:spPr>
            <a:xfrm>
              <a:off x="0" y="1425437"/>
              <a:ext cx="351407" cy="65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816" fill="norm" stroke="1" extrusionOk="0">
                  <a:moveTo>
                    <a:pt x="3724" y="17714"/>
                  </a:moveTo>
                  <a:cubicBezTo>
                    <a:pt x="1862" y="17125"/>
                    <a:pt x="0" y="16536"/>
                    <a:pt x="0" y="13885"/>
                  </a:cubicBezTo>
                  <a:cubicBezTo>
                    <a:pt x="0" y="11234"/>
                    <a:pt x="1862" y="6521"/>
                    <a:pt x="4841" y="3576"/>
                  </a:cubicBezTo>
                  <a:cubicBezTo>
                    <a:pt x="7821" y="630"/>
                    <a:pt x="11917" y="-548"/>
                    <a:pt x="15083" y="237"/>
                  </a:cubicBezTo>
                  <a:cubicBezTo>
                    <a:pt x="18248" y="1023"/>
                    <a:pt x="20483" y="3772"/>
                    <a:pt x="21041" y="7307"/>
                  </a:cubicBezTo>
                  <a:cubicBezTo>
                    <a:pt x="21600" y="10841"/>
                    <a:pt x="20483" y="15161"/>
                    <a:pt x="19179" y="17714"/>
                  </a:cubicBezTo>
                  <a:cubicBezTo>
                    <a:pt x="17876" y="20267"/>
                    <a:pt x="16386" y="21052"/>
                    <a:pt x="15269" y="20757"/>
                  </a:cubicBezTo>
                  <a:cubicBezTo>
                    <a:pt x="14152" y="20463"/>
                    <a:pt x="13407" y="19088"/>
                    <a:pt x="13407" y="17714"/>
                  </a:cubicBezTo>
                  <a:cubicBezTo>
                    <a:pt x="13407" y="16339"/>
                    <a:pt x="14152" y="14965"/>
                    <a:pt x="14897" y="1359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je"/>
            <p:cNvSpPr/>
            <p:nvPr/>
          </p:nvSpPr>
          <p:spPr>
            <a:xfrm>
              <a:off x="640026" y="1556425"/>
              <a:ext cx="514942" cy="45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48" fill="norm" stroke="1" extrusionOk="0">
                  <a:moveTo>
                    <a:pt x="2153" y="0"/>
                  </a:moveTo>
                  <a:cubicBezTo>
                    <a:pt x="1382" y="3126"/>
                    <a:pt x="610" y="6253"/>
                    <a:pt x="225" y="9379"/>
                  </a:cubicBezTo>
                  <a:cubicBezTo>
                    <a:pt x="-161" y="12505"/>
                    <a:pt x="-161" y="15632"/>
                    <a:pt x="1125" y="17905"/>
                  </a:cubicBezTo>
                  <a:cubicBezTo>
                    <a:pt x="2410" y="20179"/>
                    <a:pt x="4982" y="21600"/>
                    <a:pt x="8325" y="20179"/>
                  </a:cubicBezTo>
                  <a:cubicBezTo>
                    <a:pt x="11668" y="18758"/>
                    <a:pt x="15782" y="14495"/>
                    <a:pt x="18096" y="11653"/>
                  </a:cubicBezTo>
                  <a:cubicBezTo>
                    <a:pt x="20410" y="8811"/>
                    <a:pt x="20925" y="7389"/>
                    <a:pt x="21439" y="596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je"/>
            <p:cNvSpPr/>
            <p:nvPr/>
          </p:nvSpPr>
          <p:spPr>
            <a:xfrm>
              <a:off x="701433" y="1056145"/>
              <a:ext cx="268245" cy="48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2127" y="21600"/>
                  </a:moveTo>
                  <a:cubicBezTo>
                    <a:pt x="687" y="20492"/>
                    <a:pt x="-753" y="19385"/>
                    <a:pt x="447" y="16892"/>
                  </a:cubicBezTo>
                  <a:cubicBezTo>
                    <a:pt x="1647" y="14400"/>
                    <a:pt x="5487" y="10523"/>
                    <a:pt x="8127" y="8031"/>
                  </a:cubicBezTo>
                  <a:cubicBezTo>
                    <a:pt x="10767" y="5538"/>
                    <a:pt x="12207" y="4431"/>
                    <a:pt x="13647" y="3323"/>
                  </a:cubicBezTo>
                  <a:cubicBezTo>
                    <a:pt x="15087" y="2215"/>
                    <a:pt x="16527" y="1108"/>
                    <a:pt x="17727" y="554"/>
                  </a:cubicBezTo>
                  <a:cubicBezTo>
                    <a:pt x="18927" y="0"/>
                    <a:pt x="19887" y="0"/>
                    <a:pt x="20847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je"/>
            <p:cNvSpPr/>
            <p:nvPr/>
          </p:nvSpPr>
          <p:spPr>
            <a:xfrm>
              <a:off x="691744" y="1130261"/>
              <a:ext cx="389107" cy="5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je"/>
            <p:cNvSpPr/>
            <p:nvPr/>
          </p:nvSpPr>
          <p:spPr>
            <a:xfrm>
              <a:off x="1233714" y="872274"/>
              <a:ext cx="474368" cy="5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52" fill="norm" stroke="1" extrusionOk="0">
                  <a:moveTo>
                    <a:pt x="4777" y="2082"/>
                  </a:moveTo>
                  <a:cubicBezTo>
                    <a:pt x="4777" y="895"/>
                    <a:pt x="4777" y="-292"/>
                    <a:pt x="3946" y="64"/>
                  </a:cubicBezTo>
                  <a:cubicBezTo>
                    <a:pt x="3115" y="420"/>
                    <a:pt x="1454" y="2319"/>
                    <a:pt x="623" y="3862"/>
                  </a:cubicBezTo>
                  <a:cubicBezTo>
                    <a:pt x="-208" y="5405"/>
                    <a:pt x="-208" y="6592"/>
                    <a:pt x="623" y="7422"/>
                  </a:cubicBezTo>
                  <a:cubicBezTo>
                    <a:pt x="1454" y="8253"/>
                    <a:pt x="3115" y="8728"/>
                    <a:pt x="6300" y="9084"/>
                  </a:cubicBezTo>
                  <a:cubicBezTo>
                    <a:pt x="9484" y="9440"/>
                    <a:pt x="14192" y="9677"/>
                    <a:pt x="17100" y="10271"/>
                  </a:cubicBezTo>
                  <a:cubicBezTo>
                    <a:pt x="20007" y="10864"/>
                    <a:pt x="21115" y="11813"/>
                    <a:pt x="21254" y="13594"/>
                  </a:cubicBezTo>
                  <a:cubicBezTo>
                    <a:pt x="21392" y="15374"/>
                    <a:pt x="20561" y="17985"/>
                    <a:pt x="19454" y="19409"/>
                  </a:cubicBezTo>
                  <a:cubicBezTo>
                    <a:pt x="18346" y="20833"/>
                    <a:pt x="16961" y="21071"/>
                    <a:pt x="15300" y="21189"/>
                  </a:cubicBezTo>
                  <a:cubicBezTo>
                    <a:pt x="13638" y="21308"/>
                    <a:pt x="11700" y="21308"/>
                    <a:pt x="10869" y="20715"/>
                  </a:cubicBezTo>
                  <a:cubicBezTo>
                    <a:pt x="10038" y="20121"/>
                    <a:pt x="10315" y="18934"/>
                    <a:pt x="10592" y="18222"/>
                  </a:cubicBezTo>
                  <a:cubicBezTo>
                    <a:pt x="10869" y="17510"/>
                    <a:pt x="11146" y="17273"/>
                    <a:pt x="11423" y="1703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je"/>
            <p:cNvSpPr/>
            <p:nvPr/>
          </p:nvSpPr>
          <p:spPr>
            <a:xfrm>
              <a:off x="1859063" y="611452"/>
              <a:ext cx="203818" cy="48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431"/>
                    <a:pt x="7855" y="8862"/>
                    <a:pt x="11455" y="12462"/>
                  </a:cubicBezTo>
                  <a:cubicBezTo>
                    <a:pt x="15055" y="16062"/>
                    <a:pt x="18327" y="18831"/>
                    <a:pt x="21600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je"/>
            <p:cNvSpPr/>
            <p:nvPr/>
          </p:nvSpPr>
          <p:spPr>
            <a:xfrm>
              <a:off x="1604769" y="0"/>
              <a:ext cx="773104" cy="96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915" y="21600"/>
                  </a:moveTo>
                  <a:cubicBezTo>
                    <a:pt x="1229" y="21185"/>
                    <a:pt x="544" y="20769"/>
                    <a:pt x="201" y="20215"/>
                  </a:cubicBezTo>
                  <a:cubicBezTo>
                    <a:pt x="-142" y="19662"/>
                    <a:pt x="-142" y="18969"/>
                    <a:pt x="972" y="17308"/>
                  </a:cubicBezTo>
                  <a:cubicBezTo>
                    <a:pt x="2087" y="15646"/>
                    <a:pt x="4315" y="13015"/>
                    <a:pt x="7487" y="10108"/>
                  </a:cubicBezTo>
                  <a:cubicBezTo>
                    <a:pt x="10658" y="7200"/>
                    <a:pt x="14772" y="4015"/>
                    <a:pt x="17258" y="2285"/>
                  </a:cubicBezTo>
                  <a:cubicBezTo>
                    <a:pt x="19744" y="554"/>
                    <a:pt x="20601" y="277"/>
                    <a:pt x="21458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je"/>
            <p:cNvSpPr/>
            <p:nvPr/>
          </p:nvSpPr>
          <p:spPr>
            <a:xfrm>
              <a:off x="463221" y="2922482"/>
              <a:ext cx="135880" cy="84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2764" y="1068"/>
                  </a:moveTo>
                  <a:cubicBezTo>
                    <a:pt x="9818" y="442"/>
                    <a:pt x="6873" y="-184"/>
                    <a:pt x="4418" y="51"/>
                  </a:cubicBezTo>
                  <a:cubicBezTo>
                    <a:pt x="1964" y="286"/>
                    <a:pt x="0" y="1381"/>
                    <a:pt x="0" y="4120"/>
                  </a:cubicBezTo>
                  <a:cubicBezTo>
                    <a:pt x="0" y="6859"/>
                    <a:pt x="1964" y="11242"/>
                    <a:pt x="3436" y="14138"/>
                  </a:cubicBezTo>
                  <a:cubicBezTo>
                    <a:pt x="4909" y="17033"/>
                    <a:pt x="5891" y="18442"/>
                    <a:pt x="7855" y="19538"/>
                  </a:cubicBezTo>
                  <a:cubicBezTo>
                    <a:pt x="9818" y="20633"/>
                    <a:pt x="12764" y="21416"/>
                    <a:pt x="15218" y="21416"/>
                  </a:cubicBezTo>
                  <a:cubicBezTo>
                    <a:pt x="17673" y="21416"/>
                    <a:pt x="19636" y="20633"/>
                    <a:pt x="21600" y="1985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je"/>
            <p:cNvSpPr/>
            <p:nvPr/>
          </p:nvSpPr>
          <p:spPr>
            <a:xfrm>
              <a:off x="413810" y="2871975"/>
              <a:ext cx="444758" cy="66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0" y="0"/>
                  </a:moveTo>
                  <a:cubicBezTo>
                    <a:pt x="5622" y="5000"/>
                    <a:pt x="11244" y="10000"/>
                    <a:pt x="14647" y="13100"/>
                  </a:cubicBezTo>
                  <a:cubicBezTo>
                    <a:pt x="18049" y="16200"/>
                    <a:pt x="19233" y="17400"/>
                    <a:pt x="20121" y="18500"/>
                  </a:cubicBezTo>
                  <a:cubicBezTo>
                    <a:pt x="21008" y="19600"/>
                    <a:pt x="21600" y="20600"/>
                    <a:pt x="21156" y="21100"/>
                  </a:cubicBezTo>
                  <a:cubicBezTo>
                    <a:pt x="20712" y="21600"/>
                    <a:pt x="19233" y="21600"/>
                    <a:pt x="17753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je"/>
            <p:cNvSpPr/>
            <p:nvPr/>
          </p:nvSpPr>
          <p:spPr>
            <a:xfrm>
              <a:off x="524985" y="3038735"/>
              <a:ext cx="370578" cy="22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je"/>
            <p:cNvSpPr/>
            <p:nvPr/>
          </p:nvSpPr>
          <p:spPr>
            <a:xfrm>
              <a:off x="877033" y="2316109"/>
              <a:ext cx="423848" cy="102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0" fill="norm" stroke="1" extrusionOk="0">
                  <a:moveTo>
                    <a:pt x="0" y="10865"/>
                  </a:moveTo>
                  <a:cubicBezTo>
                    <a:pt x="1252" y="12934"/>
                    <a:pt x="2504" y="15004"/>
                    <a:pt x="3600" y="16426"/>
                  </a:cubicBezTo>
                  <a:cubicBezTo>
                    <a:pt x="4696" y="17849"/>
                    <a:pt x="5635" y="18625"/>
                    <a:pt x="6417" y="19401"/>
                  </a:cubicBezTo>
                  <a:cubicBezTo>
                    <a:pt x="7200" y="20177"/>
                    <a:pt x="7826" y="20953"/>
                    <a:pt x="8922" y="21277"/>
                  </a:cubicBezTo>
                  <a:cubicBezTo>
                    <a:pt x="10017" y="21600"/>
                    <a:pt x="11583" y="21471"/>
                    <a:pt x="12365" y="21083"/>
                  </a:cubicBezTo>
                  <a:cubicBezTo>
                    <a:pt x="13148" y="20695"/>
                    <a:pt x="13148" y="20048"/>
                    <a:pt x="12678" y="18625"/>
                  </a:cubicBezTo>
                  <a:cubicBezTo>
                    <a:pt x="12209" y="17202"/>
                    <a:pt x="11270" y="15004"/>
                    <a:pt x="10330" y="13516"/>
                  </a:cubicBezTo>
                  <a:cubicBezTo>
                    <a:pt x="9391" y="12029"/>
                    <a:pt x="8452" y="11253"/>
                    <a:pt x="8139" y="11188"/>
                  </a:cubicBezTo>
                  <a:cubicBezTo>
                    <a:pt x="7826" y="11123"/>
                    <a:pt x="8139" y="11770"/>
                    <a:pt x="9078" y="12740"/>
                  </a:cubicBezTo>
                  <a:cubicBezTo>
                    <a:pt x="10017" y="13710"/>
                    <a:pt x="11583" y="15004"/>
                    <a:pt x="13304" y="15780"/>
                  </a:cubicBezTo>
                  <a:cubicBezTo>
                    <a:pt x="15026" y="16556"/>
                    <a:pt x="16904" y="16814"/>
                    <a:pt x="18313" y="16685"/>
                  </a:cubicBezTo>
                  <a:cubicBezTo>
                    <a:pt x="19722" y="16556"/>
                    <a:pt x="20661" y="16038"/>
                    <a:pt x="21130" y="14098"/>
                  </a:cubicBezTo>
                  <a:cubicBezTo>
                    <a:pt x="21600" y="12158"/>
                    <a:pt x="21600" y="8795"/>
                    <a:pt x="21130" y="6208"/>
                  </a:cubicBezTo>
                  <a:cubicBezTo>
                    <a:pt x="20661" y="3622"/>
                    <a:pt x="19722" y="1811"/>
                    <a:pt x="18783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je"/>
            <p:cNvSpPr/>
            <p:nvPr/>
          </p:nvSpPr>
          <p:spPr>
            <a:xfrm>
              <a:off x="1673774" y="2124069"/>
              <a:ext cx="74117" cy="72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465"/>
                  </a:moveTo>
                  <a:cubicBezTo>
                    <a:pt x="5400" y="1832"/>
                    <a:pt x="10800" y="198"/>
                    <a:pt x="12600" y="17"/>
                  </a:cubicBezTo>
                  <a:cubicBezTo>
                    <a:pt x="14400" y="-165"/>
                    <a:pt x="12600" y="1106"/>
                    <a:pt x="9900" y="4373"/>
                  </a:cubicBezTo>
                  <a:cubicBezTo>
                    <a:pt x="7200" y="7640"/>
                    <a:pt x="3600" y="12904"/>
                    <a:pt x="3600" y="16353"/>
                  </a:cubicBezTo>
                  <a:cubicBezTo>
                    <a:pt x="3600" y="19801"/>
                    <a:pt x="7200" y="21435"/>
                    <a:pt x="10800" y="21344"/>
                  </a:cubicBezTo>
                  <a:cubicBezTo>
                    <a:pt x="14400" y="21253"/>
                    <a:pt x="18000" y="19438"/>
                    <a:pt x="21600" y="1762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je"/>
            <p:cNvSpPr/>
            <p:nvPr/>
          </p:nvSpPr>
          <p:spPr>
            <a:xfrm>
              <a:off x="1653603" y="1994351"/>
              <a:ext cx="424621" cy="65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19" fill="norm" stroke="1" extrusionOk="0">
                  <a:moveTo>
                    <a:pt x="994" y="4419"/>
                  </a:moveTo>
                  <a:cubicBezTo>
                    <a:pt x="385" y="2619"/>
                    <a:pt x="-223" y="819"/>
                    <a:pt x="81" y="219"/>
                  </a:cubicBezTo>
                  <a:cubicBezTo>
                    <a:pt x="385" y="-381"/>
                    <a:pt x="1602" y="219"/>
                    <a:pt x="4492" y="2419"/>
                  </a:cubicBezTo>
                  <a:cubicBezTo>
                    <a:pt x="7383" y="4619"/>
                    <a:pt x="11946" y="8419"/>
                    <a:pt x="14836" y="11019"/>
                  </a:cubicBezTo>
                  <a:cubicBezTo>
                    <a:pt x="17726" y="13619"/>
                    <a:pt x="18943" y="15019"/>
                    <a:pt x="19856" y="16319"/>
                  </a:cubicBezTo>
                  <a:cubicBezTo>
                    <a:pt x="20769" y="17619"/>
                    <a:pt x="21377" y="18819"/>
                    <a:pt x="20464" y="19619"/>
                  </a:cubicBezTo>
                  <a:cubicBezTo>
                    <a:pt x="19552" y="20419"/>
                    <a:pt x="17118" y="20819"/>
                    <a:pt x="14684" y="2121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je"/>
            <p:cNvSpPr/>
            <p:nvPr/>
          </p:nvSpPr>
          <p:spPr>
            <a:xfrm>
              <a:off x="1724291" y="2167878"/>
              <a:ext cx="264475" cy="44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0712" y="21600"/>
                  </a:moveTo>
                  <a:cubicBezTo>
                    <a:pt x="8257" y="21000"/>
                    <a:pt x="5803" y="20400"/>
                    <a:pt x="3594" y="18900"/>
                  </a:cubicBezTo>
                  <a:cubicBezTo>
                    <a:pt x="1385" y="17400"/>
                    <a:pt x="-579" y="15000"/>
                    <a:pt x="157" y="12600"/>
                  </a:cubicBezTo>
                  <a:cubicBezTo>
                    <a:pt x="894" y="10200"/>
                    <a:pt x="4330" y="7800"/>
                    <a:pt x="8257" y="5700"/>
                  </a:cubicBezTo>
                  <a:cubicBezTo>
                    <a:pt x="12185" y="3600"/>
                    <a:pt x="16603" y="1800"/>
                    <a:pt x="21021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je"/>
            <p:cNvSpPr/>
            <p:nvPr/>
          </p:nvSpPr>
          <p:spPr>
            <a:xfrm>
              <a:off x="2099939" y="1828182"/>
              <a:ext cx="592924" cy="40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9" fill="norm" stroke="1" extrusionOk="0">
                  <a:moveTo>
                    <a:pt x="2025" y="3130"/>
                  </a:moveTo>
                  <a:cubicBezTo>
                    <a:pt x="1350" y="1565"/>
                    <a:pt x="675" y="0"/>
                    <a:pt x="338" y="0"/>
                  </a:cubicBezTo>
                  <a:cubicBezTo>
                    <a:pt x="0" y="0"/>
                    <a:pt x="0" y="1565"/>
                    <a:pt x="0" y="4696"/>
                  </a:cubicBezTo>
                  <a:cubicBezTo>
                    <a:pt x="0" y="7826"/>
                    <a:pt x="0" y="12522"/>
                    <a:pt x="1013" y="15965"/>
                  </a:cubicBezTo>
                  <a:cubicBezTo>
                    <a:pt x="2025" y="19409"/>
                    <a:pt x="4050" y="21600"/>
                    <a:pt x="7650" y="20035"/>
                  </a:cubicBezTo>
                  <a:cubicBezTo>
                    <a:pt x="11250" y="18470"/>
                    <a:pt x="16425" y="13148"/>
                    <a:pt x="21600" y="7826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je"/>
            <p:cNvSpPr/>
            <p:nvPr/>
          </p:nvSpPr>
          <p:spPr>
            <a:xfrm>
              <a:off x="2544632" y="1536272"/>
              <a:ext cx="444694" cy="7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15390"/>
                  </a:moveTo>
                  <a:cubicBezTo>
                    <a:pt x="900" y="8744"/>
                    <a:pt x="1800" y="2098"/>
                    <a:pt x="4350" y="437"/>
                  </a:cubicBezTo>
                  <a:cubicBezTo>
                    <a:pt x="6900" y="-1225"/>
                    <a:pt x="11100" y="2098"/>
                    <a:pt x="14250" y="6252"/>
                  </a:cubicBezTo>
                  <a:cubicBezTo>
                    <a:pt x="17400" y="10406"/>
                    <a:pt x="19500" y="15390"/>
                    <a:pt x="21600" y="2037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je"/>
            <p:cNvSpPr/>
            <p:nvPr/>
          </p:nvSpPr>
          <p:spPr>
            <a:xfrm>
              <a:off x="2935611" y="1130261"/>
              <a:ext cx="164888" cy="80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6958" y="0"/>
                  </a:moveTo>
                  <a:cubicBezTo>
                    <a:pt x="4558" y="3133"/>
                    <a:pt x="2158" y="6266"/>
                    <a:pt x="958" y="9481"/>
                  </a:cubicBezTo>
                  <a:cubicBezTo>
                    <a:pt x="-242" y="12696"/>
                    <a:pt x="-242" y="15994"/>
                    <a:pt x="558" y="18220"/>
                  </a:cubicBezTo>
                  <a:cubicBezTo>
                    <a:pt x="1358" y="20446"/>
                    <a:pt x="2958" y="21600"/>
                    <a:pt x="6558" y="21600"/>
                  </a:cubicBezTo>
                  <a:cubicBezTo>
                    <a:pt x="10158" y="21600"/>
                    <a:pt x="15758" y="20446"/>
                    <a:pt x="21358" y="1929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je"/>
            <p:cNvSpPr/>
            <p:nvPr/>
          </p:nvSpPr>
          <p:spPr>
            <a:xfrm>
              <a:off x="3382651" y="676046"/>
              <a:ext cx="444918" cy="92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78" fill="norm" stroke="1" extrusionOk="0">
                  <a:moveTo>
                    <a:pt x="8558" y="1498"/>
                  </a:moveTo>
                  <a:cubicBezTo>
                    <a:pt x="8558" y="788"/>
                    <a:pt x="8558" y="77"/>
                    <a:pt x="7974" y="6"/>
                  </a:cubicBezTo>
                  <a:cubicBezTo>
                    <a:pt x="7390" y="-65"/>
                    <a:pt x="6223" y="503"/>
                    <a:pt x="4763" y="1640"/>
                  </a:cubicBezTo>
                  <a:cubicBezTo>
                    <a:pt x="3304" y="2777"/>
                    <a:pt x="1552" y="4482"/>
                    <a:pt x="677" y="5690"/>
                  </a:cubicBezTo>
                  <a:cubicBezTo>
                    <a:pt x="-199" y="6898"/>
                    <a:pt x="-199" y="7609"/>
                    <a:pt x="531" y="8106"/>
                  </a:cubicBezTo>
                  <a:cubicBezTo>
                    <a:pt x="1260" y="8603"/>
                    <a:pt x="2720" y="8888"/>
                    <a:pt x="5493" y="9456"/>
                  </a:cubicBezTo>
                  <a:cubicBezTo>
                    <a:pt x="8266" y="10024"/>
                    <a:pt x="12352" y="10877"/>
                    <a:pt x="15125" y="12085"/>
                  </a:cubicBezTo>
                  <a:cubicBezTo>
                    <a:pt x="17898" y="13293"/>
                    <a:pt x="19358" y="14856"/>
                    <a:pt x="20233" y="16135"/>
                  </a:cubicBezTo>
                  <a:cubicBezTo>
                    <a:pt x="21109" y="17414"/>
                    <a:pt x="21401" y="18409"/>
                    <a:pt x="20379" y="19332"/>
                  </a:cubicBezTo>
                  <a:cubicBezTo>
                    <a:pt x="19358" y="20256"/>
                    <a:pt x="17023" y="21109"/>
                    <a:pt x="14979" y="21322"/>
                  </a:cubicBezTo>
                  <a:cubicBezTo>
                    <a:pt x="12936" y="21535"/>
                    <a:pt x="11185" y="21109"/>
                    <a:pt x="9433" y="2068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361" name="För allmän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För allmänt</a:t>
            </a:r>
          </a:p>
        </p:txBody>
      </p:sp>
      <p:sp>
        <p:nvSpPr>
          <p:cNvPr id="362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3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4" name="Vi är duktiga"/>
          <p:cNvSpPr txBox="1"/>
          <p:nvPr/>
        </p:nvSpPr>
        <p:spPr>
          <a:xfrm>
            <a:off x="2865426" y="3430355"/>
            <a:ext cx="5625593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Vi är duktiga</a:t>
            </a:r>
          </a:p>
        </p:txBody>
      </p:sp>
      <p:sp>
        <p:nvSpPr>
          <p:cNvPr id="365" name="Vi är dåliga"/>
          <p:cNvSpPr txBox="1"/>
          <p:nvPr/>
        </p:nvSpPr>
        <p:spPr>
          <a:xfrm>
            <a:off x="15723826" y="3430355"/>
            <a:ext cx="502523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Vi är dåliga</a:t>
            </a:r>
          </a:p>
        </p:txBody>
      </p:sp>
      <p:sp>
        <p:nvSpPr>
          <p:cNvPr id="366" name="Digitaliseringen gör …"/>
          <p:cNvSpPr txBox="1"/>
          <p:nvPr/>
        </p:nvSpPr>
        <p:spPr>
          <a:xfrm>
            <a:off x="632436" y="9948355"/>
            <a:ext cx="10091573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Digitaliseringen gör …</a:t>
            </a:r>
          </a:p>
        </p:txBody>
      </p:sp>
      <p:sp>
        <p:nvSpPr>
          <p:cNvPr id="367" name="Alla andra är bättre"/>
          <p:cNvSpPr txBox="1"/>
          <p:nvPr/>
        </p:nvSpPr>
        <p:spPr>
          <a:xfrm>
            <a:off x="13974401" y="9948355"/>
            <a:ext cx="852408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Alla andra är bättre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370" name="För specifik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För specifikt</a:t>
            </a:r>
          </a:p>
        </p:txBody>
      </p:sp>
      <p:sp>
        <p:nvSpPr>
          <p:cNvPr id="371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2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3" name="Anna är duktig"/>
          <p:cNvSpPr txBox="1"/>
          <p:nvPr/>
        </p:nvSpPr>
        <p:spPr>
          <a:xfrm>
            <a:off x="2379448" y="3430355"/>
            <a:ext cx="659754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Anna är duktig</a:t>
            </a:r>
          </a:p>
        </p:txBody>
      </p:sp>
      <p:sp>
        <p:nvSpPr>
          <p:cNvPr id="374" name="Jens är den enda som kan"/>
          <p:cNvSpPr txBox="1"/>
          <p:nvPr/>
        </p:nvSpPr>
        <p:spPr>
          <a:xfrm>
            <a:off x="14392332" y="3326662"/>
            <a:ext cx="7688226" cy="2611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Jens är den enda</a:t>
            </a:r>
            <a:br/>
            <a:r>
              <a:t>som kan</a:t>
            </a:r>
          </a:p>
        </p:txBody>
      </p:sp>
      <p:sp>
        <p:nvSpPr>
          <p:cNvPr id="375" name="Kund X behöver Y i morgon"/>
          <p:cNvSpPr txBox="1"/>
          <p:nvPr/>
        </p:nvSpPr>
        <p:spPr>
          <a:xfrm>
            <a:off x="2087957" y="9353995"/>
            <a:ext cx="7180530" cy="2611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Kund X behöver</a:t>
            </a:r>
            <a:br/>
            <a:r>
              <a:t>Y i morgon</a:t>
            </a:r>
          </a:p>
        </p:txBody>
      </p:sp>
      <p:sp>
        <p:nvSpPr>
          <p:cNvPr id="376" name="Konkurent X annonserar"/>
          <p:cNvSpPr txBox="1"/>
          <p:nvPr/>
        </p:nvSpPr>
        <p:spPr>
          <a:xfrm>
            <a:off x="15497969" y="9353995"/>
            <a:ext cx="5476952" cy="2611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Konkurent X</a:t>
            </a:r>
            <a:br/>
            <a:r>
              <a:t>annonserar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379" name="Sök matchningar!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Sök matchningar!</a:t>
            </a:r>
          </a:p>
        </p:txBody>
      </p:sp>
      <p:sp>
        <p:nvSpPr>
          <p:cNvPr id="380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81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82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383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384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385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  <p:grpSp>
        <p:nvGrpSpPr>
          <p:cNvPr id="394" name="Teckning"/>
          <p:cNvGrpSpPr/>
          <p:nvPr/>
        </p:nvGrpSpPr>
        <p:grpSpPr>
          <a:xfrm>
            <a:off x="4918594" y="4755744"/>
            <a:ext cx="4556259" cy="5249849"/>
            <a:chOff x="0" y="0"/>
            <a:chExt cx="4556257" cy="5249848"/>
          </a:xfrm>
        </p:grpSpPr>
        <p:sp>
          <p:nvSpPr>
            <p:cNvPr id="386" name="Linje"/>
            <p:cNvSpPr/>
            <p:nvPr/>
          </p:nvSpPr>
          <p:spPr>
            <a:xfrm>
              <a:off x="457524" y="0"/>
              <a:ext cx="533049" cy="500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380" y="21600"/>
                  </a:moveTo>
                  <a:cubicBezTo>
                    <a:pt x="1131" y="20721"/>
                    <a:pt x="883" y="19842"/>
                    <a:pt x="1256" y="18937"/>
                  </a:cubicBezTo>
                  <a:cubicBezTo>
                    <a:pt x="1628" y="18031"/>
                    <a:pt x="2621" y="17099"/>
                    <a:pt x="3366" y="16180"/>
                  </a:cubicBezTo>
                  <a:cubicBezTo>
                    <a:pt x="4111" y="15261"/>
                    <a:pt x="4607" y="14356"/>
                    <a:pt x="5104" y="13370"/>
                  </a:cubicBezTo>
                  <a:cubicBezTo>
                    <a:pt x="5600" y="12385"/>
                    <a:pt x="6097" y="11319"/>
                    <a:pt x="6221" y="10334"/>
                  </a:cubicBezTo>
                  <a:cubicBezTo>
                    <a:pt x="6345" y="9348"/>
                    <a:pt x="6097" y="8443"/>
                    <a:pt x="5849" y="7537"/>
                  </a:cubicBezTo>
                  <a:cubicBezTo>
                    <a:pt x="5600" y="6632"/>
                    <a:pt x="5352" y="5726"/>
                    <a:pt x="5724" y="5074"/>
                  </a:cubicBezTo>
                  <a:cubicBezTo>
                    <a:pt x="6097" y="4421"/>
                    <a:pt x="7090" y="4022"/>
                    <a:pt x="7835" y="3502"/>
                  </a:cubicBezTo>
                  <a:cubicBezTo>
                    <a:pt x="8580" y="2983"/>
                    <a:pt x="9076" y="2344"/>
                    <a:pt x="9324" y="1958"/>
                  </a:cubicBezTo>
                  <a:cubicBezTo>
                    <a:pt x="9573" y="1571"/>
                    <a:pt x="9573" y="1438"/>
                    <a:pt x="9449" y="1292"/>
                  </a:cubicBezTo>
                  <a:cubicBezTo>
                    <a:pt x="9324" y="1145"/>
                    <a:pt x="9076" y="985"/>
                    <a:pt x="8704" y="1039"/>
                  </a:cubicBezTo>
                  <a:cubicBezTo>
                    <a:pt x="8331" y="1092"/>
                    <a:pt x="7835" y="1358"/>
                    <a:pt x="6593" y="1878"/>
                  </a:cubicBezTo>
                  <a:cubicBezTo>
                    <a:pt x="5352" y="2397"/>
                    <a:pt x="3366" y="3169"/>
                    <a:pt x="2124" y="3636"/>
                  </a:cubicBezTo>
                  <a:cubicBezTo>
                    <a:pt x="883" y="4102"/>
                    <a:pt x="387" y="4261"/>
                    <a:pt x="138" y="4235"/>
                  </a:cubicBezTo>
                  <a:cubicBezTo>
                    <a:pt x="-110" y="4208"/>
                    <a:pt x="-110" y="3995"/>
                    <a:pt x="883" y="3462"/>
                  </a:cubicBezTo>
                  <a:cubicBezTo>
                    <a:pt x="1876" y="2930"/>
                    <a:pt x="3862" y="2077"/>
                    <a:pt x="5476" y="1491"/>
                  </a:cubicBezTo>
                  <a:cubicBezTo>
                    <a:pt x="7090" y="906"/>
                    <a:pt x="8331" y="586"/>
                    <a:pt x="9200" y="360"/>
                  </a:cubicBezTo>
                  <a:cubicBezTo>
                    <a:pt x="10069" y="133"/>
                    <a:pt x="10566" y="0"/>
                    <a:pt x="11062" y="0"/>
                  </a:cubicBezTo>
                  <a:cubicBezTo>
                    <a:pt x="11559" y="0"/>
                    <a:pt x="12056" y="133"/>
                    <a:pt x="13173" y="506"/>
                  </a:cubicBezTo>
                  <a:cubicBezTo>
                    <a:pt x="14290" y="879"/>
                    <a:pt x="16028" y="1491"/>
                    <a:pt x="17269" y="2064"/>
                  </a:cubicBezTo>
                  <a:cubicBezTo>
                    <a:pt x="18511" y="2637"/>
                    <a:pt x="19256" y="3169"/>
                    <a:pt x="19876" y="3502"/>
                  </a:cubicBezTo>
                  <a:cubicBezTo>
                    <a:pt x="20497" y="3835"/>
                    <a:pt x="20993" y="3968"/>
                    <a:pt x="21242" y="3955"/>
                  </a:cubicBezTo>
                  <a:cubicBezTo>
                    <a:pt x="21490" y="3942"/>
                    <a:pt x="21490" y="3782"/>
                    <a:pt x="21242" y="3636"/>
                  </a:cubicBezTo>
                  <a:cubicBezTo>
                    <a:pt x="20993" y="3489"/>
                    <a:pt x="20497" y="3356"/>
                    <a:pt x="20000" y="322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je"/>
            <p:cNvSpPr/>
            <p:nvPr/>
          </p:nvSpPr>
          <p:spPr>
            <a:xfrm>
              <a:off x="-1" y="4094881"/>
              <a:ext cx="822609" cy="115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63" y="3581"/>
                  </a:moveTo>
                  <a:cubicBezTo>
                    <a:pt x="102" y="2772"/>
                    <a:pt x="-59" y="1964"/>
                    <a:pt x="22" y="1271"/>
                  </a:cubicBezTo>
                  <a:cubicBezTo>
                    <a:pt x="102" y="578"/>
                    <a:pt x="425" y="0"/>
                    <a:pt x="908" y="0"/>
                  </a:cubicBezTo>
                  <a:cubicBezTo>
                    <a:pt x="1392" y="0"/>
                    <a:pt x="2037" y="578"/>
                    <a:pt x="3407" y="2714"/>
                  </a:cubicBezTo>
                  <a:cubicBezTo>
                    <a:pt x="4777" y="4851"/>
                    <a:pt x="6872" y="8548"/>
                    <a:pt x="8645" y="11724"/>
                  </a:cubicBezTo>
                  <a:cubicBezTo>
                    <a:pt x="10419" y="14901"/>
                    <a:pt x="11869" y="17557"/>
                    <a:pt x="12837" y="19232"/>
                  </a:cubicBezTo>
                  <a:cubicBezTo>
                    <a:pt x="13804" y="20907"/>
                    <a:pt x="14287" y="21600"/>
                    <a:pt x="14448" y="21600"/>
                  </a:cubicBezTo>
                  <a:cubicBezTo>
                    <a:pt x="14610" y="21600"/>
                    <a:pt x="14448" y="20907"/>
                    <a:pt x="15093" y="18655"/>
                  </a:cubicBezTo>
                  <a:cubicBezTo>
                    <a:pt x="15738" y="16402"/>
                    <a:pt x="17189" y="12590"/>
                    <a:pt x="18156" y="10396"/>
                  </a:cubicBezTo>
                  <a:cubicBezTo>
                    <a:pt x="19123" y="8201"/>
                    <a:pt x="19607" y="7624"/>
                    <a:pt x="20171" y="6988"/>
                  </a:cubicBezTo>
                  <a:cubicBezTo>
                    <a:pt x="20735" y="6353"/>
                    <a:pt x="21380" y="5660"/>
                    <a:pt x="21460" y="4967"/>
                  </a:cubicBezTo>
                  <a:cubicBezTo>
                    <a:pt x="21541" y="4274"/>
                    <a:pt x="21057" y="3581"/>
                    <a:pt x="20574" y="288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je"/>
            <p:cNvSpPr/>
            <p:nvPr/>
          </p:nvSpPr>
          <p:spPr>
            <a:xfrm>
              <a:off x="2324462" y="228522"/>
              <a:ext cx="2231796" cy="158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8" fill="norm" stroke="1" extrusionOk="0">
                  <a:moveTo>
                    <a:pt x="13332" y="3265"/>
                  </a:moveTo>
                  <a:cubicBezTo>
                    <a:pt x="13391" y="2847"/>
                    <a:pt x="13450" y="2428"/>
                    <a:pt x="13332" y="2135"/>
                  </a:cubicBezTo>
                  <a:cubicBezTo>
                    <a:pt x="13213" y="1842"/>
                    <a:pt x="12917" y="1674"/>
                    <a:pt x="11971" y="1758"/>
                  </a:cubicBezTo>
                  <a:cubicBezTo>
                    <a:pt x="11024" y="1842"/>
                    <a:pt x="9426" y="2177"/>
                    <a:pt x="7769" y="2930"/>
                  </a:cubicBezTo>
                  <a:cubicBezTo>
                    <a:pt x="6112" y="3684"/>
                    <a:pt x="4396" y="4856"/>
                    <a:pt x="3123" y="6153"/>
                  </a:cubicBezTo>
                  <a:cubicBezTo>
                    <a:pt x="1851" y="7451"/>
                    <a:pt x="1023" y="8874"/>
                    <a:pt x="520" y="10591"/>
                  </a:cubicBezTo>
                  <a:cubicBezTo>
                    <a:pt x="17" y="12307"/>
                    <a:pt x="-161" y="14316"/>
                    <a:pt x="164" y="16033"/>
                  </a:cubicBezTo>
                  <a:cubicBezTo>
                    <a:pt x="490" y="17749"/>
                    <a:pt x="1318" y="19172"/>
                    <a:pt x="2709" y="20135"/>
                  </a:cubicBezTo>
                  <a:cubicBezTo>
                    <a:pt x="4100" y="21098"/>
                    <a:pt x="6053" y="21600"/>
                    <a:pt x="8065" y="21391"/>
                  </a:cubicBezTo>
                  <a:cubicBezTo>
                    <a:pt x="10077" y="21181"/>
                    <a:pt x="12148" y="20260"/>
                    <a:pt x="14131" y="18837"/>
                  </a:cubicBezTo>
                  <a:cubicBezTo>
                    <a:pt x="16113" y="17414"/>
                    <a:pt x="18007" y="15488"/>
                    <a:pt x="19309" y="13521"/>
                  </a:cubicBezTo>
                  <a:cubicBezTo>
                    <a:pt x="20611" y="11553"/>
                    <a:pt x="21321" y="9544"/>
                    <a:pt x="21380" y="7451"/>
                  </a:cubicBezTo>
                  <a:cubicBezTo>
                    <a:pt x="21439" y="5358"/>
                    <a:pt x="20847" y="3181"/>
                    <a:pt x="19516" y="1842"/>
                  </a:cubicBezTo>
                  <a:cubicBezTo>
                    <a:pt x="18184" y="502"/>
                    <a:pt x="16113" y="0"/>
                    <a:pt x="13894" y="0"/>
                  </a:cubicBezTo>
                  <a:cubicBezTo>
                    <a:pt x="11675" y="0"/>
                    <a:pt x="9307" y="502"/>
                    <a:pt x="7621" y="1005"/>
                  </a:cubicBezTo>
                  <a:cubicBezTo>
                    <a:pt x="5934" y="1507"/>
                    <a:pt x="4928" y="2009"/>
                    <a:pt x="4514" y="2805"/>
                  </a:cubicBezTo>
                  <a:cubicBezTo>
                    <a:pt x="4100" y="3600"/>
                    <a:pt x="4277" y="4688"/>
                    <a:pt x="4455" y="577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je"/>
            <p:cNvSpPr/>
            <p:nvPr/>
          </p:nvSpPr>
          <p:spPr>
            <a:xfrm>
              <a:off x="3197052" y="858504"/>
              <a:ext cx="166761" cy="3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je"/>
            <p:cNvSpPr/>
            <p:nvPr/>
          </p:nvSpPr>
          <p:spPr>
            <a:xfrm>
              <a:off x="3827034" y="877033"/>
              <a:ext cx="18530" cy="1"/>
            </a:xfrm>
            <a:prstGeom prst="ellipse">
              <a:avLst/>
            </a:pr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je"/>
            <p:cNvSpPr/>
            <p:nvPr/>
          </p:nvSpPr>
          <p:spPr>
            <a:xfrm>
              <a:off x="3137228" y="1025264"/>
              <a:ext cx="912153" cy="36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0" fill="norm" stroke="1" extrusionOk="0">
                  <a:moveTo>
                    <a:pt x="100" y="14040"/>
                  </a:moveTo>
                  <a:cubicBezTo>
                    <a:pt x="-45" y="15840"/>
                    <a:pt x="-190" y="17640"/>
                    <a:pt x="897" y="19080"/>
                  </a:cubicBezTo>
                  <a:cubicBezTo>
                    <a:pt x="1984" y="20520"/>
                    <a:pt x="4304" y="21600"/>
                    <a:pt x="7131" y="21240"/>
                  </a:cubicBezTo>
                  <a:cubicBezTo>
                    <a:pt x="9958" y="20880"/>
                    <a:pt x="13292" y="19080"/>
                    <a:pt x="15756" y="15300"/>
                  </a:cubicBezTo>
                  <a:cubicBezTo>
                    <a:pt x="18221" y="11520"/>
                    <a:pt x="19815" y="5760"/>
                    <a:pt x="21410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je"/>
            <p:cNvSpPr/>
            <p:nvPr/>
          </p:nvSpPr>
          <p:spPr>
            <a:xfrm>
              <a:off x="3734365" y="752303"/>
              <a:ext cx="148256" cy="11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19720" fill="norm" stroke="1" extrusionOk="0">
                  <a:moveTo>
                    <a:pt x="20739" y="12091"/>
                  </a:moveTo>
                  <a:cubicBezTo>
                    <a:pt x="19011" y="6691"/>
                    <a:pt x="17283" y="1291"/>
                    <a:pt x="14259" y="211"/>
                  </a:cubicBezTo>
                  <a:cubicBezTo>
                    <a:pt x="11235" y="-869"/>
                    <a:pt x="6915" y="2371"/>
                    <a:pt x="3891" y="6691"/>
                  </a:cubicBezTo>
                  <a:cubicBezTo>
                    <a:pt x="867" y="11011"/>
                    <a:pt x="-861" y="16411"/>
                    <a:pt x="435" y="18571"/>
                  </a:cubicBezTo>
                  <a:cubicBezTo>
                    <a:pt x="1731" y="20731"/>
                    <a:pt x="6051" y="19651"/>
                    <a:pt x="9939" y="16951"/>
                  </a:cubicBezTo>
                  <a:cubicBezTo>
                    <a:pt x="13827" y="14251"/>
                    <a:pt x="17283" y="9931"/>
                    <a:pt x="17283" y="6151"/>
                  </a:cubicBezTo>
                  <a:cubicBezTo>
                    <a:pt x="17283" y="2371"/>
                    <a:pt x="13827" y="-869"/>
                    <a:pt x="12099" y="211"/>
                  </a:cubicBezTo>
                  <a:cubicBezTo>
                    <a:pt x="10371" y="1291"/>
                    <a:pt x="10371" y="6691"/>
                    <a:pt x="10371" y="1209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je"/>
            <p:cNvSpPr/>
            <p:nvPr/>
          </p:nvSpPr>
          <p:spPr>
            <a:xfrm>
              <a:off x="3146437" y="750773"/>
              <a:ext cx="143260" cy="10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397" fill="norm" stroke="1" extrusionOk="0">
                  <a:moveTo>
                    <a:pt x="20875" y="10131"/>
                  </a:moveTo>
                  <a:cubicBezTo>
                    <a:pt x="17275" y="6531"/>
                    <a:pt x="13675" y="2931"/>
                    <a:pt x="9625" y="2931"/>
                  </a:cubicBezTo>
                  <a:cubicBezTo>
                    <a:pt x="5575" y="2931"/>
                    <a:pt x="1075" y="6531"/>
                    <a:pt x="175" y="10731"/>
                  </a:cubicBezTo>
                  <a:cubicBezTo>
                    <a:pt x="-725" y="14931"/>
                    <a:pt x="1975" y="19731"/>
                    <a:pt x="5125" y="20331"/>
                  </a:cubicBezTo>
                  <a:cubicBezTo>
                    <a:pt x="8275" y="20931"/>
                    <a:pt x="11875" y="17331"/>
                    <a:pt x="15025" y="13131"/>
                  </a:cubicBezTo>
                  <a:cubicBezTo>
                    <a:pt x="18175" y="8931"/>
                    <a:pt x="20875" y="4131"/>
                    <a:pt x="19975" y="1731"/>
                  </a:cubicBezTo>
                  <a:cubicBezTo>
                    <a:pt x="19075" y="-669"/>
                    <a:pt x="14575" y="-669"/>
                    <a:pt x="12325" y="2331"/>
                  </a:cubicBezTo>
                  <a:cubicBezTo>
                    <a:pt x="10075" y="5331"/>
                    <a:pt x="10075" y="11331"/>
                    <a:pt x="10075" y="1733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3" name="Teckning"/>
          <p:cNvGrpSpPr/>
          <p:nvPr/>
        </p:nvGrpSpPr>
        <p:grpSpPr>
          <a:xfrm>
            <a:off x="17895746" y="4863571"/>
            <a:ext cx="4160073" cy="5259372"/>
            <a:chOff x="0" y="0"/>
            <a:chExt cx="4160072" cy="5259371"/>
          </a:xfrm>
        </p:grpSpPr>
        <p:sp>
          <p:nvSpPr>
            <p:cNvPr id="395" name="Linje"/>
            <p:cNvSpPr/>
            <p:nvPr/>
          </p:nvSpPr>
          <p:spPr>
            <a:xfrm>
              <a:off x="299610" y="465612"/>
              <a:ext cx="203818" cy="452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21600" y="652"/>
                  </a:moveTo>
                  <a:cubicBezTo>
                    <a:pt x="21600" y="505"/>
                    <a:pt x="21600" y="358"/>
                    <a:pt x="20618" y="225"/>
                  </a:cubicBezTo>
                  <a:cubicBezTo>
                    <a:pt x="19636" y="93"/>
                    <a:pt x="17673" y="-25"/>
                    <a:pt x="16364" y="4"/>
                  </a:cubicBezTo>
                  <a:cubicBezTo>
                    <a:pt x="15055" y="34"/>
                    <a:pt x="14400" y="210"/>
                    <a:pt x="13745" y="799"/>
                  </a:cubicBezTo>
                  <a:cubicBezTo>
                    <a:pt x="13091" y="1388"/>
                    <a:pt x="12436" y="2388"/>
                    <a:pt x="11455" y="3506"/>
                  </a:cubicBezTo>
                  <a:cubicBezTo>
                    <a:pt x="10473" y="4625"/>
                    <a:pt x="9164" y="5861"/>
                    <a:pt x="7855" y="7023"/>
                  </a:cubicBezTo>
                  <a:cubicBezTo>
                    <a:pt x="6545" y="8185"/>
                    <a:pt x="5236" y="9274"/>
                    <a:pt x="4254" y="10451"/>
                  </a:cubicBezTo>
                  <a:cubicBezTo>
                    <a:pt x="3273" y="11628"/>
                    <a:pt x="2618" y="12894"/>
                    <a:pt x="2291" y="14159"/>
                  </a:cubicBezTo>
                  <a:cubicBezTo>
                    <a:pt x="1964" y="15425"/>
                    <a:pt x="1964" y="16690"/>
                    <a:pt x="2291" y="17794"/>
                  </a:cubicBezTo>
                  <a:cubicBezTo>
                    <a:pt x="2618" y="18897"/>
                    <a:pt x="3273" y="19839"/>
                    <a:pt x="3600" y="20383"/>
                  </a:cubicBezTo>
                  <a:cubicBezTo>
                    <a:pt x="3927" y="20928"/>
                    <a:pt x="3927" y="21075"/>
                    <a:pt x="4582" y="21237"/>
                  </a:cubicBezTo>
                  <a:cubicBezTo>
                    <a:pt x="5236" y="21398"/>
                    <a:pt x="6545" y="21575"/>
                    <a:pt x="6873" y="21575"/>
                  </a:cubicBezTo>
                  <a:cubicBezTo>
                    <a:pt x="7200" y="21575"/>
                    <a:pt x="6545" y="21398"/>
                    <a:pt x="5236" y="21075"/>
                  </a:cubicBezTo>
                  <a:cubicBezTo>
                    <a:pt x="3927" y="20751"/>
                    <a:pt x="1964" y="20280"/>
                    <a:pt x="0" y="1980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je"/>
            <p:cNvSpPr/>
            <p:nvPr/>
          </p:nvSpPr>
          <p:spPr>
            <a:xfrm>
              <a:off x="-1" y="4382337"/>
              <a:ext cx="595963" cy="87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4039" y="0"/>
                  </a:moveTo>
                  <a:cubicBezTo>
                    <a:pt x="2293" y="456"/>
                    <a:pt x="548" y="913"/>
                    <a:pt x="111" y="1445"/>
                  </a:cubicBezTo>
                  <a:cubicBezTo>
                    <a:pt x="-325" y="1977"/>
                    <a:pt x="548" y="2586"/>
                    <a:pt x="2293" y="5248"/>
                  </a:cubicBezTo>
                  <a:cubicBezTo>
                    <a:pt x="4039" y="7910"/>
                    <a:pt x="6657" y="12625"/>
                    <a:pt x="8293" y="15439"/>
                  </a:cubicBezTo>
                  <a:cubicBezTo>
                    <a:pt x="9930" y="18254"/>
                    <a:pt x="10584" y="19166"/>
                    <a:pt x="11130" y="20003"/>
                  </a:cubicBezTo>
                  <a:cubicBezTo>
                    <a:pt x="11675" y="20839"/>
                    <a:pt x="12111" y="21600"/>
                    <a:pt x="12111" y="21600"/>
                  </a:cubicBezTo>
                  <a:cubicBezTo>
                    <a:pt x="12111" y="21600"/>
                    <a:pt x="11675" y="20839"/>
                    <a:pt x="12002" y="19166"/>
                  </a:cubicBezTo>
                  <a:cubicBezTo>
                    <a:pt x="12330" y="17493"/>
                    <a:pt x="13420" y="14907"/>
                    <a:pt x="14948" y="12473"/>
                  </a:cubicBezTo>
                  <a:cubicBezTo>
                    <a:pt x="16475" y="10039"/>
                    <a:pt x="18439" y="7758"/>
                    <a:pt x="19639" y="5932"/>
                  </a:cubicBezTo>
                  <a:cubicBezTo>
                    <a:pt x="20839" y="4107"/>
                    <a:pt x="21275" y="2738"/>
                    <a:pt x="20948" y="2358"/>
                  </a:cubicBezTo>
                  <a:cubicBezTo>
                    <a:pt x="20620" y="1977"/>
                    <a:pt x="19530" y="2586"/>
                    <a:pt x="18657" y="3270"/>
                  </a:cubicBezTo>
                  <a:cubicBezTo>
                    <a:pt x="17784" y="3955"/>
                    <a:pt x="17130" y="4715"/>
                    <a:pt x="17020" y="4411"/>
                  </a:cubicBezTo>
                  <a:cubicBezTo>
                    <a:pt x="16911" y="4107"/>
                    <a:pt x="17348" y="2738"/>
                    <a:pt x="17784" y="1369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je"/>
            <p:cNvSpPr/>
            <p:nvPr/>
          </p:nvSpPr>
          <p:spPr>
            <a:xfrm>
              <a:off x="87663" y="0"/>
              <a:ext cx="712228" cy="1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38" fill="norm" stroke="1" extrusionOk="0">
                  <a:moveTo>
                    <a:pt x="10301" y="5139"/>
                  </a:moveTo>
                  <a:cubicBezTo>
                    <a:pt x="10487" y="4549"/>
                    <a:pt x="10673" y="3959"/>
                    <a:pt x="10394" y="4195"/>
                  </a:cubicBezTo>
                  <a:cubicBezTo>
                    <a:pt x="10114" y="4431"/>
                    <a:pt x="9370" y="5494"/>
                    <a:pt x="7787" y="7795"/>
                  </a:cubicBezTo>
                  <a:cubicBezTo>
                    <a:pt x="6204" y="10097"/>
                    <a:pt x="3783" y="13638"/>
                    <a:pt x="2294" y="15703"/>
                  </a:cubicBezTo>
                  <a:cubicBezTo>
                    <a:pt x="804" y="17769"/>
                    <a:pt x="245" y="18359"/>
                    <a:pt x="59" y="18359"/>
                  </a:cubicBezTo>
                  <a:cubicBezTo>
                    <a:pt x="-127" y="18359"/>
                    <a:pt x="59" y="17769"/>
                    <a:pt x="1642" y="15349"/>
                  </a:cubicBezTo>
                  <a:cubicBezTo>
                    <a:pt x="3225" y="12930"/>
                    <a:pt x="6204" y="8680"/>
                    <a:pt x="8159" y="5966"/>
                  </a:cubicBezTo>
                  <a:cubicBezTo>
                    <a:pt x="10114" y="3251"/>
                    <a:pt x="11045" y="2071"/>
                    <a:pt x="11790" y="1244"/>
                  </a:cubicBezTo>
                  <a:cubicBezTo>
                    <a:pt x="12535" y="418"/>
                    <a:pt x="13094" y="-54"/>
                    <a:pt x="13559" y="5"/>
                  </a:cubicBezTo>
                  <a:cubicBezTo>
                    <a:pt x="14025" y="64"/>
                    <a:pt x="14397" y="654"/>
                    <a:pt x="14397" y="1598"/>
                  </a:cubicBezTo>
                  <a:cubicBezTo>
                    <a:pt x="14397" y="2543"/>
                    <a:pt x="14025" y="3841"/>
                    <a:pt x="14490" y="6320"/>
                  </a:cubicBezTo>
                  <a:cubicBezTo>
                    <a:pt x="14956" y="8798"/>
                    <a:pt x="16259" y="12457"/>
                    <a:pt x="17004" y="14759"/>
                  </a:cubicBezTo>
                  <a:cubicBezTo>
                    <a:pt x="17749" y="17061"/>
                    <a:pt x="17935" y="18005"/>
                    <a:pt x="18307" y="19067"/>
                  </a:cubicBezTo>
                  <a:cubicBezTo>
                    <a:pt x="18680" y="20130"/>
                    <a:pt x="19239" y="21310"/>
                    <a:pt x="19797" y="21428"/>
                  </a:cubicBezTo>
                  <a:cubicBezTo>
                    <a:pt x="20356" y="21546"/>
                    <a:pt x="20914" y="20602"/>
                    <a:pt x="21473" y="19657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je"/>
            <p:cNvSpPr/>
            <p:nvPr/>
          </p:nvSpPr>
          <p:spPr>
            <a:xfrm>
              <a:off x="1959624" y="716381"/>
              <a:ext cx="2200449" cy="122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31" fill="norm" stroke="1" extrusionOk="0">
                  <a:moveTo>
                    <a:pt x="11234" y="1564"/>
                  </a:moveTo>
                  <a:cubicBezTo>
                    <a:pt x="9614" y="1456"/>
                    <a:pt x="7994" y="1349"/>
                    <a:pt x="6464" y="1994"/>
                  </a:cubicBezTo>
                  <a:cubicBezTo>
                    <a:pt x="4934" y="2639"/>
                    <a:pt x="3494" y="4036"/>
                    <a:pt x="2414" y="5862"/>
                  </a:cubicBezTo>
                  <a:cubicBezTo>
                    <a:pt x="1334" y="7689"/>
                    <a:pt x="614" y="9946"/>
                    <a:pt x="254" y="11827"/>
                  </a:cubicBezTo>
                  <a:cubicBezTo>
                    <a:pt x="-106" y="13707"/>
                    <a:pt x="-106" y="15212"/>
                    <a:pt x="404" y="16662"/>
                  </a:cubicBezTo>
                  <a:cubicBezTo>
                    <a:pt x="914" y="18113"/>
                    <a:pt x="1934" y="19510"/>
                    <a:pt x="3494" y="20370"/>
                  </a:cubicBezTo>
                  <a:cubicBezTo>
                    <a:pt x="5054" y="21230"/>
                    <a:pt x="7154" y="21552"/>
                    <a:pt x="9254" y="21176"/>
                  </a:cubicBezTo>
                  <a:cubicBezTo>
                    <a:pt x="11354" y="20800"/>
                    <a:pt x="13454" y="19725"/>
                    <a:pt x="15224" y="18543"/>
                  </a:cubicBezTo>
                  <a:cubicBezTo>
                    <a:pt x="16994" y="17361"/>
                    <a:pt x="18434" y="16071"/>
                    <a:pt x="19484" y="14674"/>
                  </a:cubicBezTo>
                  <a:cubicBezTo>
                    <a:pt x="20534" y="13277"/>
                    <a:pt x="21194" y="11773"/>
                    <a:pt x="21344" y="10107"/>
                  </a:cubicBezTo>
                  <a:cubicBezTo>
                    <a:pt x="21494" y="8442"/>
                    <a:pt x="21134" y="6615"/>
                    <a:pt x="20144" y="5003"/>
                  </a:cubicBezTo>
                  <a:cubicBezTo>
                    <a:pt x="19154" y="3391"/>
                    <a:pt x="17534" y="1994"/>
                    <a:pt x="15584" y="1134"/>
                  </a:cubicBezTo>
                  <a:cubicBezTo>
                    <a:pt x="13634" y="274"/>
                    <a:pt x="11354" y="-48"/>
                    <a:pt x="9374" y="6"/>
                  </a:cubicBezTo>
                  <a:cubicBezTo>
                    <a:pt x="7394" y="59"/>
                    <a:pt x="5714" y="489"/>
                    <a:pt x="4304" y="1403"/>
                  </a:cubicBezTo>
                  <a:cubicBezTo>
                    <a:pt x="2894" y="2316"/>
                    <a:pt x="1754" y="3713"/>
                    <a:pt x="1304" y="5110"/>
                  </a:cubicBezTo>
                  <a:cubicBezTo>
                    <a:pt x="854" y="6507"/>
                    <a:pt x="1094" y="7904"/>
                    <a:pt x="1334" y="930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je"/>
            <p:cNvSpPr/>
            <p:nvPr/>
          </p:nvSpPr>
          <p:spPr>
            <a:xfrm>
              <a:off x="2374843" y="1325011"/>
              <a:ext cx="847312" cy="35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83" fill="norm" stroke="1" extrusionOk="0">
                  <a:moveTo>
                    <a:pt x="0" y="20872"/>
                  </a:moveTo>
                  <a:cubicBezTo>
                    <a:pt x="2035" y="15380"/>
                    <a:pt x="4070" y="9889"/>
                    <a:pt x="6652" y="6228"/>
                  </a:cubicBezTo>
                  <a:cubicBezTo>
                    <a:pt x="9235" y="2567"/>
                    <a:pt x="12365" y="736"/>
                    <a:pt x="14791" y="187"/>
                  </a:cubicBezTo>
                  <a:cubicBezTo>
                    <a:pt x="17217" y="-362"/>
                    <a:pt x="18939" y="370"/>
                    <a:pt x="20035" y="1469"/>
                  </a:cubicBezTo>
                  <a:cubicBezTo>
                    <a:pt x="21130" y="2567"/>
                    <a:pt x="21600" y="4031"/>
                    <a:pt x="21443" y="6960"/>
                  </a:cubicBezTo>
                  <a:cubicBezTo>
                    <a:pt x="21287" y="9889"/>
                    <a:pt x="20504" y="14282"/>
                    <a:pt x="19800" y="17028"/>
                  </a:cubicBezTo>
                  <a:cubicBezTo>
                    <a:pt x="19096" y="19774"/>
                    <a:pt x="18470" y="20872"/>
                    <a:pt x="18626" y="21055"/>
                  </a:cubicBezTo>
                  <a:cubicBezTo>
                    <a:pt x="18783" y="21238"/>
                    <a:pt x="19722" y="20506"/>
                    <a:pt x="20661" y="1977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je"/>
            <p:cNvSpPr/>
            <p:nvPr/>
          </p:nvSpPr>
          <p:spPr>
            <a:xfrm>
              <a:off x="2565112" y="1031553"/>
              <a:ext cx="115721" cy="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0112" fill="norm" stroke="1" extrusionOk="0">
                  <a:moveTo>
                    <a:pt x="5609" y="16594"/>
                  </a:moveTo>
                  <a:cubicBezTo>
                    <a:pt x="11009" y="13714"/>
                    <a:pt x="16409" y="10834"/>
                    <a:pt x="16409" y="8674"/>
                  </a:cubicBezTo>
                  <a:cubicBezTo>
                    <a:pt x="16409" y="6514"/>
                    <a:pt x="11009" y="5074"/>
                    <a:pt x="6689" y="7234"/>
                  </a:cubicBezTo>
                  <a:cubicBezTo>
                    <a:pt x="2369" y="9394"/>
                    <a:pt x="-871" y="15154"/>
                    <a:pt x="209" y="18034"/>
                  </a:cubicBezTo>
                  <a:cubicBezTo>
                    <a:pt x="1289" y="20914"/>
                    <a:pt x="6689" y="20914"/>
                    <a:pt x="11549" y="17314"/>
                  </a:cubicBezTo>
                  <a:cubicBezTo>
                    <a:pt x="16409" y="13714"/>
                    <a:pt x="20729" y="6514"/>
                    <a:pt x="20189" y="2914"/>
                  </a:cubicBezTo>
                  <a:cubicBezTo>
                    <a:pt x="19649" y="-686"/>
                    <a:pt x="14249" y="-686"/>
                    <a:pt x="12089" y="1474"/>
                  </a:cubicBezTo>
                  <a:cubicBezTo>
                    <a:pt x="9929" y="3634"/>
                    <a:pt x="11009" y="7954"/>
                    <a:pt x="12089" y="1227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je"/>
            <p:cNvSpPr/>
            <p:nvPr/>
          </p:nvSpPr>
          <p:spPr>
            <a:xfrm>
              <a:off x="3443223" y="1122496"/>
              <a:ext cx="242193" cy="13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585" fill="norm" stroke="1" extrusionOk="0">
                  <a:moveTo>
                    <a:pt x="6859" y="2628"/>
                  </a:moveTo>
                  <a:cubicBezTo>
                    <a:pt x="4224" y="4507"/>
                    <a:pt x="1590" y="6385"/>
                    <a:pt x="537" y="9672"/>
                  </a:cubicBezTo>
                  <a:cubicBezTo>
                    <a:pt x="-517" y="12959"/>
                    <a:pt x="10" y="17654"/>
                    <a:pt x="1854" y="19533"/>
                  </a:cubicBezTo>
                  <a:cubicBezTo>
                    <a:pt x="3698" y="21411"/>
                    <a:pt x="6859" y="20472"/>
                    <a:pt x="9756" y="19063"/>
                  </a:cubicBezTo>
                  <a:cubicBezTo>
                    <a:pt x="12654" y="17654"/>
                    <a:pt x="15288" y="15776"/>
                    <a:pt x="17395" y="12959"/>
                  </a:cubicBezTo>
                  <a:cubicBezTo>
                    <a:pt x="19502" y="10141"/>
                    <a:pt x="21083" y="6385"/>
                    <a:pt x="20556" y="4037"/>
                  </a:cubicBezTo>
                  <a:cubicBezTo>
                    <a:pt x="20029" y="1689"/>
                    <a:pt x="17395" y="750"/>
                    <a:pt x="14498" y="281"/>
                  </a:cubicBezTo>
                  <a:cubicBezTo>
                    <a:pt x="11600" y="-189"/>
                    <a:pt x="8439" y="-189"/>
                    <a:pt x="5805" y="1220"/>
                  </a:cubicBezTo>
                  <a:cubicBezTo>
                    <a:pt x="3171" y="2628"/>
                    <a:pt x="1063" y="5446"/>
                    <a:pt x="2381" y="6855"/>
                  </a:cubicBezTo>
                  <a:cubicBezTo>
                    <a:pt x="3698" y="8263"/>
                    <a:pt x="8439" y="8263"/>
                    <a:pt x="13181" y="826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je"/>
            <p:cNvSpPr/>
            <p:nvPr/>
          </p:nvSpPr>
          <p:spPr>
            <a:xfrm>
              <a:off x="2587664" y="1021170"/>
              <a:ext cx="115722" cy="8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0373" fill="norm" stroke="1" extrusionOk="0">
                  <a:moveTo>
                    <a:pt x="8146" y="1859"/>
                  </a:moveTo>
                  <a:cubicBezTo>
                    <a:pt x="4906" y="8030"/>
                    <a:pt x="1666" y="14202"/>
                    <a:pt x="2746" y="17287"/>
                  </a:cubicBezTo>
                  <a:cubicBezTo>
                    <a:pt x="3826" y="20373"/>
                    <a:pt x="9226" y="20373"/>
                    <a:pt x="13546" y="17287"/>
                  </a:cubicBezTo>
                  <a:cubicBezTo>
                    <a:pt x="17866" y="14202"/>
                    <a:pt x="21106" y="8030"/>
                    <a:pt x="20026" y="4173"/>
                  </a:cubicBezTo>
                  <a:cubicBezTo>
                    <a:pt x="18946" y="316"/>
                    <a:pt x="13546" y="-1227"/>
                    <a:pt x="8686" y="1087"/>
                  </a:cubicBezTo>
                  <a:cubicBezTo>
                    <a:pt x="3826" y="3402"/>
                    <a:pt x="-494" y="9573"/>
                    <a:pt x="46" y="12659"/>
                  </a:cubicBezTo>
                  <a:cubicBezTo>
                    <a:pt x="586" y="15744"/>
                    <a:pt x="5986" y="15744"/>
                    <a:pt x="7066" y="16516"/>
                  </a:cubicBezTo>
                  <a:cubicBezTo>
                    <a:pt x="8146" y="17287"/>
                    <a:pt x="4906" y="18830"/>
                    <a:pt x="1666" y="2037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406" name="Möjlighet?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Möjlighet?</a:t>
            </a:r>
          </a:p>
        </p:txBody>
      </p:sp>
      <p:sp>
        <p:nvSpPr>
          <p:cNvPr id="407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8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9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410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411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412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  <p:grpSp>
        <p:nvGrpSpPr>
          <p:cNvPr id="426" name="Teckning"/>
          <p:cNvGrpSpPr/>
          <p:nvPr/>
        </p:nvGrpSpPr>
        <p:grpSpPr>
          <a:xfrm>
            <a:off x="7435125" y="4394990"/>
            <a:ext cx="9728790" cy="5876303"/>
            <a:chOff x="0" y="0"/>
            <a:chExt cx="9728789" cy="5876302"/>
          </a:xfrm>
        </p:grpSpPr>
        <p:sp>
          <p:nvSpPr>
            <p:cNvPr id="413" name="Linje"/>
            <p:cNvSpPr/>
            <p:nvPr/>
          </p:nvSpPr>
          <p:spPr>
            <a:xfrm>
              <a:off x="106126" y="200170"/>
              <a:ext cx="9159442" cy="542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0"/>
                  </a:moveTo>
                  <a:cubicBezTo>
                    <a:pt x="364" y="393"/>
                    <a:pt x="728" y="786"/>
                    <a:pt x="1048" y="1130"/>
                  </a:cubicBezTo>
                  <a:cubicBezTo>
                    <a:pt x="1368" y="1474"/>
                    <a:pt x="1645" y="1769"/>
                    <a:pt x="1965" y="2101"/>
                  </a:cubicBezTo>
                  <a:cubicBezTo>
                    <a:pt x="2285" y="2433"/>
                    <a:pt x="2649" y="2801"/>
                    <a:pt x="3027" y="3195"/>
                  </a:cubicBezTo>
                  <a:cubicBezTo>
                    <a:pt x="3406" y="3588"/>
                    <a:pt x="3799" y="4005"/>
                    <a:pt x="4148" y="4374"/>
                  </a:cubicBezTo>
                  <a:cubicBezTo>
                    <a:pt x="4498" y="4743"/>
                    <a:pt x="4803" y="5062"/>
                    <a:pt x="5116" y="5382"/>
                  </a:cubicBezTo>
                  <a:cubicBezTo>
                    <a:pt x="5429" y="5701"/>
                    <a:pt x="5749" y="6020"/>
                    <a:pt x="6099" y="6377"/>
                  </a:cubicBezTo>
                  <a:cubicBezTo>
                    <a:pt x="6448" y="6733"/>
                    <a:pt x="6826" y="7126"/>
                    <a:pt x="7183" y="7495"/>
                  </a:cubicBezTo>
                  <a:cubicBezTo>
                    <a:pt x="7540" y="7863"/>
                    <a:pt x="7874" y="8208"/>
                    <a:pt x="8187" y="8527"/>
                  </a:cubicBezTo>
                  <a:cubicBezTo>
                    <a:pt x="8500" y="8846"/>
                    <a:pt x="8791" y="9141"/>
                    <a:pt x="9119" y="9473"/>
                  </a:cubicBezTo>
                  <a:cubicBezTo>
                    <a:pt x="9446" y="9805"/>
                    <a:pt x="9810" y="10173"/>
                    <a:pt x="10218" y="10567"/>
                  </a:cubicBezTo>
                  <a:cubicBezTo>
                    <a:pt x="10625" y="10960"/>
                    <a:pt x="11077" y="11377"/>
                    <a:pt x="11528" y="11808"/>
                  </a:cubicBezTo>
                  <a:cubicBezTo>
                    <a:pt x="11979" y="12238"/>
                    <a:pt x="12430" y="12680"/>
                    <a:pt x="12860" y="13098"/>
                  </a:cubicBezTo>
                  <a:cubicBezTo>
                    <a:pt x="13289" y="13515"/>
                    <a:pt x="13696" y="13909"/>
                    <a:pt x="14089" y="14289"/>
                  </a:cubicBezTo>
                  <a:cubicBezTo>
                    <a:pt x="14482" y="14670"/>
                    <a:pt x="14861" y="15039"/>
                    <a:pt x="15283" y="15420"/>
                  </a:cubicBezTo>
                  <a:cubicBezTo>
                    <a:pt x="15705" y="15801"/>
                    <a:pt x="16171" y="16194"/>
                    <a:pt x="16593" y="16599"/>
                  </a:cubicBezTo>
                  <a:cubicBezTo>
                    <a:pt x="17015" y="17005"/>
                    <a:pt x="17394" y="17423"/>
                    <a:pt x="17801" y="17853"/>
                  </a:cubicBezTo>
                  <a:cubicBezTo>
                    <a:pt x="18209" y="18283"/>
                    <a:pt x="18645" y="18725"/>
                    <a:pt x="18995" y="19044"/>
                  </a:cubicBezTo>
                  <a:cubicBezTo>
                    <a:pt x="19344" y="19364"/>
                    <a:pt x="19606" y="19560"/>
                    <a:pt x="19875" y="19769"/>
                  </a:cubicBezTo>
                  <a:cubicBezTo>
                    <a:pt x="20144" y="19978"/>
                    <a:pt x="20421" y="20199"/>
                    <a:pt x="20581" y="20359"/>
                  </a:cubicBezTo>
                  <a:cubicBezTo>
                    <a:pt x="20741" y="20519"/>
                    <a:pt x="20785" y="20617"/>
                    <a:pt x="20880" y="20703"/>
                  </a:cubicBezTo>
                  <a:cubicBezTo>
                    <a:pt x="20974" y="20789"/>
                    <a:pt x="21120" y="20863"/>
                    <a:pt x="21243" y="20949"/>
                  </a:cubicBezTo>
                  <a:cubicBezTo>
                    <a:pt x="21367" y="21035"/>
                    <a:pt x="21469" y="21133"/>
                    <a:pt x="21527" y="21244"/>
                  </a:cubicBezTo>
                  <a:cubicBezTo>
                    <a:pt x="21585" y="21354"/>
                    <a:pt x="21600" y="21477"/>
                    <a:pt x="21571" y="21539"/>
                  </a:cubicBezTo>
                  <a:cubicBezTo>
                    <a:pt x="21542" y="21600"/>
                    <a:pt x="21469" y="21600"/>
                    <a:pt x="21396" y="21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je"/>
            <p:cNvSpPr/>
            <p:nvPr/>
          </p:nvSpPr>
          <p:spPr>
            <a:xfrm>
              <a:off x="8826104" y="5036207"/>
              <a:ext cx="902686" cy="77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9" fill="norm" stroke="1" extrusionOk="0">
                  <a:moveTo>
                    <a:pt x="4578" y="17858"/>
                  </a:moveTo>
                  <a:cubicBezTo>
                    <a:pt x="3403" y="16838"/>
                    <a:pt x="2227" y="15817"/>
                    <a:pt x="1345" y="15052"/>
                  </a:cubicBezTo>
                  <a:cubicBezTo>
                    <a:pt x="464" y="14287"/>
                    <a:pt x="-124" y="13776"/>
                    <a:pt x="23" y="13606"/>
                  </a:cubicBezTo>
                  <a:cubicBezTo>
                    <a:pt x="170" y="13436"/>
                    <a:pt x="1051" y="13606"/>
                    <a:pt x="3403" y="14542"/>
                  </a:cubicBezTo>
                  <a:cubicBezTo>
                    <a:pt x="5754" y="15477"/>
                    <a:pt x="9574" y="17178"/>
                    <a:pt x="12586" y="18198"/>
                  </a:cubicBezTo>
                  <a:cubicBezTo>
                    <a:pt x="15598" y="19219"/>
                    <a:pt x="17803" y="19559"/>
                    <a:pt x="19272" y="20069"/>
                  </a:cubicBezTo>
                  <a:cubicBezTo>
                    <a:pt x="20741" y="20580"/>
                    <a:pt x="21476" y="21260"/>
                    <a:pt x="21476" y="21430"/>
                  </a:cubicBezTo>
                  <a:cubicBezTo>
                    <a:pt x="21476" y="21600"/>
                    <a:pt x="20741" y="21260"/>
                    <a:pt x="19052" y="19389"/>
                  </a:cubicBezTo>
                  <a:cubicBezTo>
                    <a:pt x="17362" y="17518"/>
                    <a:pt x="14717" y="14117"/>
                    <a:pt x="12586" y="10630"/>
                  </a:cubicBezTo>
                  <a:cubicBezTo>
                    <a:pt x="10456" y="7143"/>
                    <a:pt x="8839" y="3572"/>
                    <a:pt x="7223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je"/>
            <p:cNvSpPr/>
            <p:nvPr/>
          </p:nvSpPr>
          <p:spPr>
            <a:xfrm>
              <a:off x="0" y="-1"/>
              <a:ext cx="1066008" cy="78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01" fill="norm" stroke="1" extrusionOk="0">
                  <a:moveTo>
                    <a:pt x="6564" y="13361"/>
                  </a:moveTo>
                  <a:cubicBezTo>
                    <a:pt x="4589" y="9871"/>
                    <a:pt x="2614" y="6382"/>
                    <a:pt x="1442" y="4305"/>
                  </a:cubicBezTo>
                  <a:cubicBezTo>
                    <a:pt x="269" y="2228"/>
                    <a:pt x="-101" y="1564"/>
                    <a:pt x="22" y="1647"/>
                  </a:cubicBezTo>
                  <a:cubicBezTo>
                    <a:pt x="146" y="1730"/>
                    <a:pt x="763" y="2561"/>
                    <a:pt x="2306" y="5053"/>
                  </a:cubicBezTo>
                  <a:cubicBezTo>
                    <a:pt x="3849" y="7545"/>
                    <a:pt x="6317" y="11699"/>
                    <a:pt x="8107" y="14524"/>
                  </a:cubicBezTo>
                  <a:cubicBezTo>
                    <a:pt x="9897" y="17348"/>
                    <a:pt x="11008" y="18844"/>
                    <a:pt x="11872" y="19841"/>
                  </a:cubicBezTo>
                  <a:cubicBezTo>
                    <a:pt x="12736" y="20838"/>
                    <a:pt x="13353" y="21336"/>
                    <a:pt x="13414" y="21170"/>
                  </a:cubicBezTo>
                  <a:cubicBezTo>
                    <a:pt x="13476" y="21004"/>
                    <a:pt x="12982" y="20173"/>
                    <a:pt x="11193" y="17431"/>
                  </a:cubicBezTo>
                  <a:cubicBezTo>
                    <a:pt x="9403" y="14690"/>
                    <a:pt x="6317" y="10038"/>
                    <a:pt x="4589" y="7379"/>
                  </a:cubicBezTo>
                  <a:cubicBezTo>
                    <a:pt x="2861" y="4721"/>
                    <a:pt x="2491" y="4056"/>
                    <a:pt x="1936" y="3059"/>
                  </a:cubicBezTo>
                  <a:cubicBezTo>
                    <a:pt x="1380" y="2062"/>
                    <a:pt x="640" y="733"/>
                    <a:pt x="640" y="234"/>
                  </a:cubicBezTo>
                  <a:cubicBezTo>
                    <a:pt x="640" y="-264"/>
                    <a:pt x="1380" y="68"/>
                    <a:pt x="2923" y="899"/>
                  </a:cubicBezTo>
                  <a:cubicBezTo>
                    <a:pt x="4466" y="1730"/>
                    <a:pt x="6811" y="3059"/>
                    <a:pt x="9835" y="4471"/>
                  </a:cubicBezTo>
                  <a:cubicBezTo>
                    <a:pt x="12859" y="5884"/>
                    <a:pt x="16562" y="7379"/>
                    <a:pt x="18722" y="8210"/>
                  </a:cubicBezTo>
                  <a:cubicBezTo>
                    <a:pt x="20882" y="9041"/>
                    <a:pt x="21499" y="9207"/>
                    <a:pt x="21252" y="9041"/>
                  </a:cubicBezTo>
                  <a:cubicBezTo>
                    <a:pt x="21005" y="8874"/>
                    <a:pt x="19894" y="8376"/>
                    <a:pt x="18784" y="7878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je"/>
            <p:cNvSpPr/>
            <p:nvPr/>
          </p:nvSpPr>
          <p:spPr>
            <a:xfrm>
              <a:off x="2319632" y="3383841"/>
              <a:ext cx="700608" cy="88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08" fill="norm" stroke="1" extrusionOk="0">
                  <a:moveTo>
                    <a:pt x="19852" y="1880"/>
                  </a:moveTo>
                  <a:cubicBezTo>
                    <a:pt x="20597" y="980"/>
                    <a:pt x="21342" y="80"/>
                    <a:pt x="21063" y="5"/>
                  </a:cubicBezTo>
                  <a:cubicBezTo>
                    <a:pt x="20783" y="-70"/>
                    <a:pt x="19480" y="680"/>
                    <a:pt x="16873" y="2855"/>
                  </a:cubicBezTo>
                  <a:cubicBezTo>
                    <a:pt x="14266" y="5030"/>
                    <a:pt x="10356" y="8630"/>
                    <a:pt x="7470" y="11480"/>
                  </a:cubicBezTo>
                  <a:cubicBezTo>
                    <a:pt x="4583" y="14330"/>
                    <a:pt x="2721" y="16430"/>
                    <a:pt x="1511" y="18005"/>
                  </a:cubicBezTo>
                  <a:cubicBezTo>
                    <a:pt x="301" y="19580"/>
                    <a:pt x="-258" y="20630"/>
                    <a:pt x="114" y="20855"/>
                  </a:cubicBezTo>
                  <a:cubicBezTo>
                    <a:pt x="487" y="21080"/>
                    <a:pt x="1790" y="20480"/>
                    <a:pt x="4304" y="19130"/>
                  </a:cubicBezTo>
                  <a:cubicBezTo>
                    <a:pt x="6818" y="17780"/>
                    <a:pt x="10542" y="15680"/>
                    <a:pt x="12963" y="14330"/>
                  </a:cubicBezTo>
                  <a:cubicBezTo>
                    <a:pt x="15383" y="12980"/>
                    <a:pt x="16501" y="12380"/>
                    <a:pt x="16594" y="12305"/>
                  </a:cubicBezTo>
                  <a:cubicBezTo>
                    <a:pt x="16687" y="12230"/>
                    <a:pt x="15756" y="12680"/>
                    <a:pt x="14545" y="13505"/>
                  </a:cubicBezTo>
                  <a:cubicBezTo>
                    <a:pt x="13335" y="14330"/>
                    <a:pt x="11845" y="15530"/>
                    <a:pt x="10914" y="16505"/>
                  </a:cubicBezTo>
                  <a:cubicBezTo>
                    <a:pt x="9983" y="17480"/>
                    <a:pt x="9611" y="18230"/>
                    <a:pt x="9425" y="18980"/>
                  </a:cubicBezTo>
                  <a:cubicBezTo>
                    <a:pt x="9239" y="19730"/>
                    <a:pt x="9239" y="20480"/>
                    <a:pt x="9704" y="20930"/>
                  </a:cubicBezTo>
                  <a:cubicBezTo>
                    <a:pt x="10170" y="21380"/>
                    <a:pt x="11101" y="21530"/>
                    <a:pt x="12683" y="21305"/>
                  </a:cubicBezTo>
                  <a:cubicBezTo>
                    <a:pt x="14266" y="21080"/>
                    <a:pt x="16501" y="20480"/>
                    <a:pt x="18735" y="1988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je"/>
            <p:cNvSpPr/>
            <p:nvPr/>
          </p:nvSpPr>
          <p:spPr>
            <a:xfrm>
              <a:off x="3064013" y="3915982"/>
              <a:ext cx="1068544" cy="36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24" fill="norm" stroke="1" extrusionOk="0">
                  <a:moveTo>
                    <a:pt x="6430" y="5895"/>
                  </a:moveTo>
                  <a:cubicBezTo>
                    <a:pt x="6677" y="4095"/>
                    <a:pt x="6923" y="2295"/>
                    <a:pt x="6677" y="1215"/>
                  </a:cubicBezTo>
                  <a:cubicBezTo>
                    <a:pt x="6430" y="135"/>
                    <a:pt x="5689" y="-225"/>
                    <a:pt x="4702" y="135"/>
                  </a:cubicBezTo>
                  <a:cubicBezTo>
                    <a:pt x="3714" y="495"/>
                    <a:pt x="2480" y="1575"/>
                    <a:pt x="1678" y="2835"/>
                  </a:cubicBezTo>
                  <a:cubicBezTo>
                    <a:pt x="875" y="4095"/>
                    <a:pt x="505" y="5535"/>
                    <a:pt x="258" y="7155"/>
                  </a:cubicBezTo>
                  <a:cubicBezTo>
                    <a:pt x="11" y="8775"/>
                    <a:pt x="-112" y="10575"/>
                    <a:pt x="135" y="11835"/>
                  </a:cubicBezTo>
                  <a:cubicBezTo>
                    <a:pt x="382" y="13095"/>
                    <a:pt x="999" y="13815"/>
                    <a:pt x="1925" y="13635"/>
                  </a:cubicBezTo>
                  <a:cubicBezTo>
                    <a:pt x="2850" y="13455"/>
                    <a:pt x="4085" y="12375"/>
                    <a:pt x="4887" y="11115"/>
                  </a:cubicBezTo>
                  <a:cubicBezTo>
                    <a:pt x="5689" y="9855"/>
                    <a:pt x="6059" y="8415"/>
                    <a:pt x="5998" y="8235"/>
                  </a:cubicBezTo>
                  <a:cubicBezTo>
                    <a:pt x="5936" y="8055"/>
                    <a:pt x="5442" y="9135"/>
                    <a:pt x="5010" y="10395"/>
                  </a:cubicBezTo>
                  <a:cubicBezTo>
                    <a:pt x="4578" y="11655"/>
                    <a:pt x="4208" y="13095"/>
                    <a:pt x="4270" y="14355"/>
                  </a:cubicBezTo>
                  <a:cubicBezTo>
                    <a:pt x="4331" y="15615"/>
                    <a:pt x="4825" y="16695"/>
                    <a:pt x="5751" y="16875"/>
                  </a:cubicBezTo>
                  <a:cubicBezTo>
                    <a:pt x="6677" y="17055"/>
                    <a:pt x="8034" y="16335"/>
                    <a:pt x="9022" y="15615"/>
                  </a:cubicBezTo>
                  <a:cubicBezTo>
                    <a:pt x="10009" y="14895"/>
                    <a:pt x="10626" y="14175"/>
                    <a:pt x="11243" y="13275"/>
                  </a:cubicBezTo>
                  <a:cubicBezTo>
                    <a:pt x="11861" y="12375"/>
                    <a:pt x="12478" y="11295"/>
                    <a:pt x="12601" y="11655"/>
                  </a:cubicBezTo>
                  <a:cubicBezTo>
                    <a:pt x="12725" y="12015"/>
                    <a:pt x="12354" y="13815"/>
                    <a:pt x="12478" y="14175"/>
                  </a:cubicBezTo>
                  <a:cubicBezTo>
                    <a:pt x="12601" y="14535"/>
                    <a:pt x="13218" y="13455"/>
                    <a:pt x="14453" y="11475"/>
                  </a:cubicBezTo>
                  <a:cubicBezTo>
                    <a:pt x="15687" y="9495"/>
                    <a:pt x="17538" y="6615"/>
                    <a:pt x="18773" y="4995"/>
                  </a:cubicBezTo>
                  <a:cubicBezTo>
                    <a:pt x="20007" y="3375"/>
                    <a:pt x="20624" y="3015"/>
                    <a:pt x="20994" y="3735"/>
                  </a:cubicBezTo>
                  <a:cubicBezTo>
                    <a:pt x="21365" y="4455"/>
                    <a:pt x="21488" y="6255"/>
                    <a:pt x="21179" y="8595"/>
                  </a:cubicBezTo>
                  <a:cubicBezTo>
                    <a:pt x="20871" y="10935"/>
                    <a:pt x="20130" y="13815"/>
                    <a:pt x="19637" y="16155"/>
                  </a:cubicBezTo>
                  <a:cubicBezTo>
                    <a:pt x="19143" y="18495"/>
                    <a:pt x="18896" y="20295"/>
                    <a:pt x="19143" y="20835"/>
                  </a:cubicBezTo>
                  <a:cubicBezTo>
                    <a:pt x="19390" y="21375"/>
                    <a:pt x="20130" y="20655"/>
                    <a:pt x="20871" y="1993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je"/>
            <p:cNvSpPr/>
            <p:nvPr/>
          </p:nvSpPr>
          <p:spPr>
            <a:xfrm>
              <a:off x="1704628" y="4899160"/>
              <a:ext cx="1206800" cy="43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53" fill="norm" stroke="1" extrusionOk="0">
                  <a:moveTo>
                    <a:pt x="240" y="9488"/>
                  </a:moveTo>
                  <a:cubicBezTo>
                    <a:pt x="1446" y="8880"/>
                    <a:pt x="2652" y="8271"/>
                    <a:pt x="3529" y="7511"/>
                  </a:cubicBezTo>
                  <a:cubicBezTo>
                    <a:pt x="4406" y="6750"/>
                    <a:pt x="4955" y="5837"/>
                    <a:pt x="5284" y="4621"/>
                  </a:cubicBezTo>
                  <a:cubicBezTo>
                    <a:pt x="5613" y="3404"/>
                    <a:pt x="5722" y="1883"/>
                    <a:pt x="5503" y="970"/>
                  </a:cubicBezTo>
                  <a:cubicBezTo>
                    <a:pt x="5284" y="57"/>
                    <a:pt x="4735" y="-247"/>
                    <a:pt x="3968" y="209"/>
                  </a:cubicBezTo>
                  <a:cubicBezTo>
                    <a:pt x="3200" y="666"/>
                    <a:pt x="2214" y="1883"/>
                    <a:pt x="1446" y="4468"/>
                  </a:cubicBezTo>
                  <a:cubicBezTo>
                    <a:pt x="679" y="7054"/>
                    <a:pt x="130" y="11009"/>
                    <a:pt x="21" y="13595"/>
                  </a:cubicBezTo>
                  <a:cubicBezTo>
                    <a:pt x="-89" y="16181"/>
                    <a:pt x="240" y="17398"/>
                    <a:pt x="1007" y="18159"/>
                  </a:cubicBezTo>
                  <a:cubicBezTo>
                    <a:pt x="1775" y="18919"/>
                    <a:pt x="2981" y="19223"/>
                    <a:pt x="4681" y="18007"/>
                  </a:cubicBezTo>
                  <a:cubicBezTo>
                    <a:pt x="6380" y="16790"/>
                    <a:pt x="8573" y="14052"/>
                    <a:pt x="10163" y="12074"/>
                  </a:cubicBezTo>
                  <a:cubicBezTo>
                    <a:pt x="11753" y="10097"/>
                    <a:pt x="12739" y="8880"/>
                    <a:pt x="12849" y="8880"/>
                  </a:cubicBezTo>
                  <a:cubicBezTo>
                    <a:pt x="12959" y="8880"/>
                    <a:pt x="12191" y="10097"/>
                    <a:pt x="11588" y="11161"/>
                  </a:cubicBezTo>
                  <a:cubicBezTo>
                    <a:pt x="10985" y="12226"/>
                    <a:pt x="10547" y="13139"/>
                    <a:pt x="10108" y="14204"/>
                  </a:cubicBezTo>
                  <a:cubicBezTo>
                    <a:pt x="9669" y="15268"/>
                    <a:pt x="9231" y="16485"/>
                    <a:pt x="9395" y="16637"/>
                  </a:cubicBezTo>
                  <a:cubicBezTo>
                    <a:pt x="9560" y="16790"/>
                    <a:pt x="10327" y="15877"/>
                    <a:pt x="11917" y="13595"/>
                  </a:cubicBezTo>
                  <a:cubicBezTo>
                    <a:pt x="13507" y="11314"/>
                    <a:pt x="15919" y="7663"/>
                    <a:pt x="17454" y="5685"/>
                  </a:cubicBezTo>
                  <a:cubicBezTo>
                    <a:pt x="18989" y="3708"/>
                    <a:pt x="19647" y="3404"/>
                    <a:pt x="20195" y="3708"/>
                  </a:cubicBezTo>
                  <a:cubicBezTo>
                    <a:pt x="20743" y="4012"/>
                    <a:pt x="21182" y="4925"/>
                    <a:pt x="21347" y="6142"/>
                  </a:cubicBezTo>
                  <a:cubicBezTo>
                    <a:pt x="21511" y="7359"/>
                    <a:pt x="21401" y="8880"/>
                    <a:pt x="21127" y="11466"/>
                  </a:cubicBezTo>
                  <a:cubicBezTo>
                    <a:pt x="20853" y="14052"/>
                    <a:pt x="20415" y="17702"/>
                    <a:pt x="19976" y="2135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je"/>
            <p:cNvSpPr/>
            <p:nvPr/>
          </p:nvSpPr>
          <p:spPr>
            <a:xfrm>
              <a:off x="3853931" y="4975103"/>
              <a:ext cx="714279" cy="28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886" fill="norm" stroke="1" extrusionOk="0">
                  <a:moveTo>
                    <a:pt x="1500" y="8682"/>
                  </a:moveTo>
                  <a:cubicBezTo>
                    <a:pt x="2233" y="7304"/>
                    <a:pt x="2965" y="5925"/>
                    <a:pt x="3239" y="6385"/>
                  </a:cubicBezTo>
                  <a:cubicBezTo>
                    <a:pt x="3514" y="6844"/>
                    <a:pt x="3331" y="9142"/>
                    <a:pt x="2873" y="11210"/>
                  </a:cubicBezTo>
                  <a:cubicBezTo>
                    <a:pt x="2416" y="13278"/>
                    <a:pt x="1684" y="15117"/>
                    <a:pt x="1043" y="16955"/>
                  </a:cubicBezTo>
                  <a:cubicBezTo>
                    <a:pt x="402" y="18793"/>
                    <a:pt x="-147" y="20631"/>
                    <a:pt x="36" y="20861"/>
                  </a:cubicBezTo>
                  <a:cubicBezTo>
                    <a:pt x="219" y="21091"/>
                    <a:pt x="1134" y="19712"/>
                    <a:pt x="2782" y="16725"/>
                  </a:cubicBezTo>
                  <a:cubicBezTo>
                    <a:pt x="4429" y="13738"/>
                    <a:pt x="6809" y="9142"/>
                    <a:pt x="8365" y="6155"/>
                  </a:cubicBezTo>
                  <a:cubicBezTo>
                    <a:pt x="9921" y="3168"/>
                    <a:pt x="10653" y="1789"/>
                    <a:pt x="11294" y="2019"/>
                  </a:cubicBezTo>
                  <a:cubicBezTo>
                    <a:pt x="11934" y="2248"/>
                    <a:pt x="12484" y="4087"/>
                    <a:pt x="12484" y="5925"/>
                  </a:cubicBezTo>
                  <a:cubicBezTo>
                    <a:pt x="12484" y="7763"/>
                    <a:pt x="11934" y="9602"/>
                    <a:pt x="12117" y="9372"/>
                  </a:cubicBezTo>
                  <a:cubicBezTo>
                    <a:pt x="12300" y="9142"/>
                    <a:pt x="13216" y="6844"/>
                    <a:pt x="14222" y="5006"/>
                  </a:cubicBezTo>
                  <a:cubicBezTo>
                    <a:pt x="15229" y="3168"/>
                    <a:pt x="16328" y="1789"/>
                    <a:pt x="17700" y="870"/>
                  </a:cubicBezTo>
                  <a:cubicBezTo>
                    <a:pt x="19073" y="-49"/>
                    <a:pt x="20721" y="-509"/>
                    <a:pt x="21087" y="870"/>
                  </a:cubicBezTo>
                  <a:cubicBezTo>
                    <a:pt x="21453" y="2248"/>
                    <a:pt x="20538" y="5465"/>
                    <a:pt x="19714" y="7763"/>
                  </a:cubicBezTo>
                  <a:cubicBezTo>
                    <a:pt x="18890" y="10061"/>
                    <a:pt x="18158" y="11440"/>
                    <a:pt x="17517" y="13278"/>
                  </a:cubicBezTo>
                  <a:cubicBezTo>
                    <a:pt x="16877" y="15117"/>
                    <a:pt x="16328" y="17414"/>
                    <a:pt x="16694" y="18104"/>
                  </a:cubicBezTo>
                  <a:cubicBezTo>
                    <a:pt x="17060" y="18793"/>
                    <a:pt x="18341" y="17874"/>
                    <a:pt x="19622" y="1695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je"/>
            <p:cNvSpPr/>
            <p:nvPr/>
          </p:nvSpPr>
          <p:spPr>
            <a:xfrm>
              <a:off x="4787967" y="4869447"/>
              <a:ext cx="506246" cy="42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46" fill="norm" stroke="1" extrusionOk="0">
                  <a:moveTo>
                    <a:pt x="7278" y="8452"/>
                  </a:moveTo>
                  <a:cubicBezTo>
                    <a:pt x="4936" y="10643"/>
                    <a:pt x="2594" y="12835"/>
                    <a:pt x="1292" y="14870"/>
                  </a:cubicBezTo>
                  <a:cubicBezTo>
                    <a:pt x="-9" y="16904"/>
                    <a:pt x="-269" y="18783"/>
                    <a:pt x="251" y="19878"/>
                  </a:cubicBezTo>
                  <a:cubicBezTo>
                    <a:pt x="772" y="20974"/>
                    <a:pt x="2073" y="21287"/>
                    <a:pt x="3504" y="21443"/>
                  </a:cubicBezTo>
                  <a:cubicBezTo>
                    <a:pt x="4936" y="21600"/>
                    <a:pt x="6497" y="21600"/>
                    <a:pt x="7929" y="21287"/>
                  </a:cubicBezTo>
                  <a:cubicBezTo>
                    <a:pt x="9360" y="20974"/>
                    <a:pt x="10661" y="20348"/>
                    <a:pt x="10921" y="19409"/>
                  </a:cubicBezTo>
                  <a:cubicBezTo>
                    <a:pt x="11182" y="18470"/>
                    <a:pt x="10401" y="17217"/>
                    <a:pt x="9490" y="15183"/>
                  </a:cubicBezTo>
                  <a:cubicBezTo>
                    <a:pt x="8579" y="13148"/>
                    <a:pt x="7538" y="10330"/>
                    <a:pt x="7018" y="8139"/>
                  </a:cubicBezTo>
                  <a:cubicBezTo>
                    <a:pt x="6497" y="5948"/>
                    <a:pt x="6497" y="4383"/>
                    <a:pt x="5066" y="3130"/>
                  </a:cubicBezTo>
                  <a:cubicBezTo>
                    <a:pt x="3635" y="1878"/>
                    <a:pt x="772" y="939"/>
                    <a:pt x="3244" y="470"/>
                  </a:cubicBezTo>
                  <a:cubicBezTo>
                    <a:pt x="5717" y="0"/>
                    <a:pt x="13524" y="0"/>
                    <a:pt x="21331" y="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je"/>
            <p:cNvSpPr/>
            <p:nvPr/>
          </p:nvSpPr>
          <p:spPr>
            <a:xfrm>
              <a:off x="4918145" y="4925033"/>
              <a:ext cx="487241" cy="95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3" fill="norm" stroke="1" extrusionOk="0">
                  <a:moveTo>
                    <a:pt x="21300" y="0"/>
                  </a:moveTo>
                  <a:cubicBezTo>
                    <a:pt x="20220" y="3066"/>
                    <a:pt x="19140" y="6132"/>
                    <a:pt x="17250" y="9267"/>
                  </a:cubicBezTo>
                  <a:cubicBezTo>
                    <a:pt x="15360" y="12403"/>
                    <a:pt x="12660" y="15608"/>
                    <a:pt x="10500" y="17628"/>
                  </a:cubicBezTo>
                  <a:cubicBezTo>
                    <a:pt x="8340" y="19649"/>
                    <a:pt x="6720" y="20485"/>
                    <a:pt x="5100" y="20973"/>
                  </a:cubicBezTo>
                  <a:cubicBezTo>
                    <a:pt x="3480" y="21461"/>
                    <a:pt x="1860" y="21600"/>
                    <a:pt x="915" y="21321"/>
                  </a:cubicBezTo>
                  <a:cubicBezTo>
                    <a:pt x="-30" y="21043"/>
                    <a:pt x="-300" y="20346"/>
                    <a:pt x="375" y="19092"/>
                  </a:cubicBezTo>
                  <a:cubicBezTo>
                    <a:pt x="1050" y="17837"/>
                    <a:pt x="2670" y="16026"/>
                    <a:pt x="4290" y="1421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je"/>
            <p:cNvSpPr/>
            <p:nvPr/>
          </p:nvSpPr>
          <p:spPr>
            <a:xfrm>
              <a:off x="5349798" y="4722276"/>
              <a:ext cx="240876" cy="18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0" y="17300"/>
                    <a:pt x="0" y="13816"/>
                    <a:pt x="2215" y="9984"/>
                  </a:cubicBezTo>
                  <a:cubicBezTo>
                    <a:pt x="4431" y="6152"/>
                    <a:pt x="8862" y="1971"/>
                    <a:pt x="12462" y="578"/>
                  </a:cubicBezTo>
                  <a:cubicBezTo>
                    <a:pt x="16062" y="-816"/>
                    <a:pt x="18831" y="578"/>
                    <a:pt x="21600" y="197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je"/>
            <p:cNvSpPr/>
            <p:nvPr/>
          </p:nvSpPr>
          <p:spPr>
            <a:xfrm>
              <a:off x="5738904" y="4251502"/>
              <a:ext cx="722628" cy="88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8797"/>
                  </a:moveTo>
                  <a:cubicBezTo>
                    <a:pt x="923" y="18945"/>
                    <a:pt x="1846" y="19093"/>
                    <a:pt x="3231" y="18575"/>
                  </a:cubicBezTo>
                  <a:cubicBezTo>
                    <a:pt x="4615" y="18057"/>
                    <a:pt x="6462" y="16874"/>
                    <a:pt x="8677" y="14654"/>
                  </a:cubicBezTo>
                  <a:cubicBezTo>
                    <a:pt x="10892" y="12435"/>
                    <a:pt x="13477" y="9180"/>
                    <a:pt x="15046" y="7109"/>
                  </a:cubicBezTo>
                  <a:cubicBezTo>
                    <a:pt x="16615" y="5038"/>
                    <a:pt x="17169" y="4150"/>
                    <a:pt x="17538" y="3041"/>
                  </a:cubicBezTo>
                  <a:cubicBezTo>
                    <a:pt x="17908" y="1931"/>
                    <a:pt x="18092" y="600"/>
                    <a:pt x="17815" y="156"/>
                  </a:cubicBezTo>
                  <a:cubicBezTo>
                    <a:pt x="17538" y="-288"/>
                    <a:pt x="16800" y="156"/>
                    <a:pt x="15046" y="2301"/>
                  </a:cubicBezTo>
                  <a:cubicBezTo>
                    <a:pt x="13292" y="4446"/>
                    <a:pt x="10523" y="8293"/>
                    <a:pt x="8862" y="11252"/>
                  </a:cubicBezTo>
                  <a:cubicBezTo>
                    <a:pt x="7200" y="14211"/>
                    <a:pt x="6646" y="16282"/>
                    <a:pt x="6923" y="17465"/>
                  </a:cubicBezTo>
                  <a:cubicBezTo>
                    <a:pt x="7200" y="18649"/>
                    <a:pt x="8308" y="18945"/>
                    <a:pt x="9785" y="18649"/>
                  </a:cubicBezTo>
                  <a:cubicBezTo>
                    <a:pt x="11262" y="18353"/>
                    <a:pt x="13108" y="17465"/>
                    <a:pt x="14400" y="16800"/>
                  </a:cubicBezTo>
                  <a:cubicBezTo>
                    <a:pt x="15692" y="16134"/>
                    <a:pt x="16431" y="15690"/>
                    <a:pt x="16246" y="16060"/>
                  </a:cubicBezTo>
                  <a:cubicBezTo>
                    <a:pt x="16062" y="16430"/>
                    <a:pt x="14954" y="17613"/>
                    <a:pt x="14308" y="18649"/>
                  </a:cubicBezTo>
                  <a:cubicBezTo>
                    <a:pt x="13662" y="19685"/>
                    <a:pt x="13477" y="20572"/>
                    <a:pt x="13846" y="20942"/>
                  </a:cubicBezTo>
                  <a:cubicBezTo>
                    <a:pt x="14215" y="21312"/>
                    <a:pt x="15138" y="21164"/>
                    <a:pt x="16523" y="20498"/>
                  </a:cubicBezTo>
                  <a:cubicBezTo>
                    <a:pt x="17908" y="19833"/>
                    <a:pt x="19754" y="18649"/>
                    <a:pt x="21600" y="1746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je"/>
            <p:cNvSpPr/>
            <p:nvPr/>
          </p:nvSpPr>
          <p:spPr>
            <a:xfrm>
              <a:off x="6477743" y="4816178"/>
              <a:ext cx="509023" cy="100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89" fill="norm" stroke="1" extrusionOk="0">
                  <a:moveTo>
                    <a:pt x="3907" y="1143"/>
                  </a:moveTo>
                  <a:cubicBezTo>
                    <a:pt x="4923" y="745"/>
                    <a:pt x="5940" y="348"/>
                    <a:pt x="6829" y="414"/>
                  </a:cubicBezTo>
                  <a:cubicBezTo>
                    <a:pt x="7719" y="480"/>
                    <a:pt x="8481" y="1010"/>
                    <a:pt x="10133" y="1540"/>
                  </a:cubicBezTo>
                  <a:cubicBezTo>
                    <a:pt x="11785" y="2070"/>
                    <a:pt x="14326" y="2600"/>
                    <a:pt x="16232" y="2799"/>
                  </a:cubicBezTo>
                  <a:cubicBezTo>
                    <a:pt x="18138" y="2998"/>
                    <a:pt x="19408" y="2865"/>
                    <a:pt x="20171" y="2468"/>
                  </a:cubicBezTo>
                  <a:cubicBezTo>
                    <a:pt x="20933" y="2070"/>
                    <a:pt x="21187" y="1408"/>
                    <a:pt x="20679" y="944"/>
                  </a:cubicBezTo>
                  <a:cubicBezTo>
                    <a:pt x="20171" y="480"/>
                    <a:pt x="18900" y="215"/>
                    <a:pt x="17629" y="83"/>
                  </a:cubicBezTo>
                  <a:cubicBezTo>
                    <a:pt x="16359" y="-50"/>
                    <a:pt x="15088" y="-50"/>
                    <a:pt x="13563" y="281"/>
                  </a:cubicBezTo>
                  <a:cubicBezTo>
                    <a:pt x="12039" y="613"/>
                    <a:pt x="10260" y="1275"/>
                    <a:pt x="9243" y="1938"/>
                  </a:cubicBezTo>
                  <a:cubicBezTo>
                    <a:pt x="8227" y="2600"/>
                    <a:pt x="7973" y="3263"/>
                    <a:pt x="8989" y="3793"/>
                  </a:cubicBezTo>
                  <a:cubicBezTo>
                    <a:pt x="10006" y="4323"/>
                    <a:pt x="12293" y="4721"/>
                    <a:pt x="14072" y="4853"/>
                  </a:cubicBezTo>
                  <a:cubicBezTo>
                    <a:pt x="15851" y="4986"/>
                    <a:pt x="17121" y="4853"/>
                    <a:pt x="17756" y="5118"/>
                  </a:cubicBezTo>
                  <a:cubicBezTo>
                    <a:pt x="18392" y="5383"/>
                    <a:pt x="18392" y="6046"/>
                    <a:pt x="16740" y="8033"/>
                  </a:cubicBezTo>
                  <a:cubicBezTo>
                    <a:pt x="15088" y="10021"/>
                    <a:pt x="11785" y="13334"/>
                    <a:pt x="9498" y="15587"/>
                  </a:cubicBezTo>
                  <a:cubicBezTo>
                    <a:pt x="7211" y="17840"/>
                    <a:pt x="5940" y="19032"/>
                    <a:pt x="4542" y="19960"/>
                  </a:cubicBezTo>
                  <a:cubicBezTo>
                    <a:pt x="3145" y="20887"/>
                    <a:pt x="1620" y="21550"/>
                    <a:pt x="731" y="21484"/>
                  </a:cubicBezTo>
                  <a:cubicBezTo>
                    <a:pt x="-159" y="21417"/>
                    <a:pt x="-413" y="20622"/>
                    <a:pt x="985" y="18502"/>
                  </a:cubicBezTo>
                  <a:cubicBezTo>
                    <a:pt x="2382" y="16382"/>
                    <a:pt x="5432" y="12936"/>
                    <a:pt x="8481" y="949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je"/>
            <p:cNvSpPr/>
            <p:nvPr/>
          </p:nvSpPr>
          <p:spPr>
            <a:xfrm>
              <a:off x="7191133" y="4406225"/>
              <a:ext cx="1379784" cy="81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8" fill="norm" stroke="1" extrusionOk="0">
                  <a:moveTo>
                    <a:pt x="4500" y="0"/>
                  </a:moveTo>
                  <a:cubicBezTo>
                    <a:pt x="3156" y="5073"/>
                    <a:pt x="1812" y="10145"/>
                    <a:pt x="996" y="13091"/>
                  </a:cubicBezTo>
                  <a:cubicBezTo>
                    <a:pt x="180" y="16036"/>
                    <a:pt x="-108" y="16855"/>
                    <a:pt x="36" y="17182"/>
                  </a:cubicBezTo>
                  <a:cubicBezTo>
                    <a:pt x="180" y="17509"/>
                    <a:pt x="756" y="17345"/>
                    <a:pt x="1284" y="16936"/>
                  </a:cubicBezTo>
                  <a:cubicBezTo>
                    <a:pt x="1812" y="16527"/>
                    <a:pt x="2292" y="15873"/>
                    <a:pt x="2724" y="15300"/>
                  </a:cubicBezTo>
                  <a:cubicBezTo>
                    <a:pt x="3156" y="14727"/>
                    <a:pt x="3540" y="14236"/>
                    <a:pt x="3636" y="14400"/>
                  </a:cubicBezTo>
                  <a:cubicBezTo>
                    <a:pt x="3732" y="14564"/>
                    <a:pt x="3540" y="15382"/>
                    <a:pt x="3252" y="16282"/>
                  </a:cubicBezTo>
                  <a:cubicBezTo>
                    <a:pt x="2964" y="17182"/>
                    <a:pt x="2580" y="18164"/>
                    <a:pt x="2676" y="18573"/>
                  </a:cubicBezTo>
                  <a:cubicBezTo>
                    <a:pt x="2772" y="18982"/>
                    <a:pt x="3348" y="18818"/>
                    <a:pt x="3828" y="18491"/>
                  </a:cubicBezTo>
                  <a:cubicBezTo>
                    <a:pt x="4308" y="18164"/>
                    <a:pt x="4692" y="17673"/>
                    <a:pt x="5364" y="17182"/>
                  </a:cubicBezTo>
                  <a:cubicBezTo>
                    <a:pt x="6036" y="16691"/>
                    <a:pt x="6996" y="16200"/>
                    <a:pt x="7620" y="15627"/>
                  </a:cubicBezTo>
                  <a:cubicBezTo>
                    <a:pt x="8244" y="15055"/>
                    <a:pt x="8532" y="14400"/>
                    <a:pt x="8436" y="14155"/>
                  </a:cubicBezTo>
                  <a:cubicBezTo>
                    <a:pt x="8340" y="13909"/>
                    <a:pt x="7860" y="14073"/>
                    <a:pt x="7428" y="14564"/>
                  </a:cubicBezTo>
                  <a:cubicBezTo>
                    <a:pt x="6996" y="15055"/>
                    <a:pt x="6612" y="15873"/>
                    <a:pt x="6420" y="16691"/>
                  </a:cubicBezTo>
                  <a:cubicBezTo>
                    <a:pt x="6228" y="17509"/>
                    <a:pt x="6228" y="18327"/>
                    <a:pt x="6468" y="18736"/>
                  </a:cubicBezTo>
                  <a:cubicBezTo>
                    <a:pt x="6708" y="19145"/>
                    <a:pt x="7188" y="19145"/>
                    <a:pt x="8580" y="18245"/>
                  </a:cubicBezTo>
                  <a:cubicBezTo>
                    <a:pt x="9972" y="17345"/>
                    <a:pt x="12276" y="15545"/>
                    <a:pt x="14196" y="13418"/>
                  </a:cubicBezTo>
                  <a:cubicBezTo>
                    <a:pt x="16116" y="11291"/>
                    <a:pt x="17652" y="8836"/>
                    <a:pt x="18612" y="7364"/>
                  </a:cubicBezTo>
                  <a:cubicBezTo>
                    <a:pt x="19572" y="5891"/>
                    <a:pt x="19956" y="5400"/>
                    <a:pt x="20436" y="4827"/>
                  </a:cubicBezTo>
                  <a:cubicBezTo>
                    <a:pt x="20916" y="4255"/>
                    <a:pt x="21492" y="3600"/>
                    <a:pt x="21444" y="3682"/>
                  </a:cubicBezTo>
                  <a:cubicBezTo>
                    <a:pt x="21396" y="3764"/>
                    <a:pt x="20724" y="4582"/>
                    <a:pt x="19572" y="6709"/>
                  </a:cubicBezTo>
                  <a:cubicBezTo>
                    <a:pt x="18420" y="8836"/>
                    <a:pt x="16788" y="12273"/>
                    <a:pt x="15876" y="14400"/>
                  </a:cubicBezTo>
                  <a:cubicBezTo>
                    <a:pt x="14964" y="16527"/>
                    <a:pt x="14772" y="17345"/>
                    <a:pt x="14628" y="18164"/>
                  </a:cubicBezTo>
                  <a:cubicBezTo>
                    <a:pt x="14484" y="18982"/>
                    <a:pt x="14388" y="19800"/>
                    <a:pt x="14532" y="20455"/>
                  </a:cubicBezTo>
                  <a:cubicBezTo>
                    <a:pt x="14676" y="21109"/>
                    <a:pt x="15060" y="21600"/>
                    <a:pt x="15348" y="21436"/>
                  </a:cubicBezTo>
                  <a:cubicBezTo>
                    <a:pt x="15636" y="21273"/>
                    <a:pt x="15828" y="20455"/>
                    <a:pt x="15876" y="19636"/>
                  </a:cubicBezTo>
                  <a:cubicBezTo>
                    <a:pt x="15924" y="18818"/>
                    <a:pt x="15828" y="18000"/>
                    <a:pt x="15540" y="17100"/>
                  </a:cubicBezTo>
                  <a:cubicBezTo>
                    <a:pt x="15252" y="16200"/>
                    <a:pt x="14772" y="15218"/>
                    <a:pt x="14772" y="14727"/>
                  </a:cubicBezTo>
                  <a:cubicBezTo>
                    <a:pt x="14772" y="14236"/>
                    <a:pt x="15252" y="14236"/>
                    <a:pt x="16356" y="13991"/>
                  </a:cubicBezTo>
                  <a:cubicBezTo>
                    <a:pt x="17460" y="13745"/>
                    <a:pt x="19188" y="13255"/>
                    <a:pt x="20916" y="1276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38" name="Teckning"/>
          <p:cNvGrpSpPr/>
          <p:nvPr/>
        </p:nvGrpSpPr>
        <p:grpSpPr>
          <a:xfrm>
            <a:off x="1314564" y="7695891"/>
            <a:ext cx="7820172" cy="2101887"/>
            <a:chOff x="0" y="0"/>
            <a:chExt cx="7820171" cy="2101885"/>
          </a:xfrm>
        </p:grpSpPr>
        <p:sp>
          <p:nvSpPr>
            <p:cNvPr id="427" name="Linje"/>
            <p:cNvSpPr/>
            <p:nvPr/>
          </p:nvSpPr>
          <p:spPr>
            <a:xfrm>
              <a:off x="-1" y="0"/>
              <a:ext cx="1283828" cy="113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8" fill="norm" stroke="1" extrusionOk="0">
                  <a:moveTo>
                    <a:pt x="17215" y="4456"/>
                  </a:moveTo>
                  <a:cubicBezTo>
                    <a:pt x="18136" y="3752"/>
                    <a:pt x="19057" y="3048"/>
                    <a:pt x="19876" y="2285"/>
                  </a:cubicBezTo>
                  <a:cubicBezTo>
                    <a:pt x="20695" y="1521"/>
                    <a:pt x="21412" y="700"/>
                    <a:pt x="21258" y="289"/>
                  </a:cubicBezTo>
                  <a:cubicBezTo>
                    <a:pt x="21105" y="-122"/>
                    <a:pt x="20081" y="-122"/>
                    <a:pt x="18341" y="465"/>
                  </a:cubicBezTo>
                  <a:cubicBezTo>
                    <a:pt x="16601" y="1052"/>
                    <a:pt x="14144" y="2226"/>
                    <a:pt x="12148" y="3458"/>
                  </a:cubicBezTo>
                  <a:cubicBezTo>
                    <a:pt x="10151" y="4691"/>
                    <a:pt x="8616" y="5982"/>
                    <a:pt x="7848" y="7039"/>
                  </a:cubicBezTo>
                  <a:cubicBezTo>
                    <a:pt x="7080" y="8095"/>
                    <a:pt x="7080" y="8917"/>
                    <a:pt x="7490" y="9739"/>
                  </a:cubicBezTo>
                  <a:cubicBezTo>
                    <a:pt x="7899" y="10561"/>
                    <a:pt x="8718" y="11382"/>
                    <a:pt x="9384" y="12321"/>
                  </a:cubicBezTo>
                  <a:cubicBezTo>
                    <a:pt x="10049" y="13261"/>
                    <a:pt x="10561" y="14317"/>
                    <a:pt x="10817" y="15139"/>
                  </a:cubicBezTo>
                  <a:cubicBezTo>
                    <a:pt x="11073" y="15961"/>
                    <a:pt x="11073" y="16548"/>
                    <a:pt x="10305" y="17487"/>
                  </a:cubicBezTo>
                  <a:cubicBezTo>
                    <a:pt x="9537" y="18426"/>
                    <a:pt x="8002" y="19717"/>
                    <a:pt x="6466" y="20480"/>
                  </a:cubicBezTo>
                  <a:cubicBezTo>
                    <a:pt x="4930" y="21243"/>
                    <a:pt x="3395" y="21478"/>
                    <a:pt x="2320" y="21478"/>
                  </a:cubicBezTo>
                  <a:cubicBezTo>
                    <a:pt x="1245" y="21478"/>
                    <a:pt x="631" y="21243"/>
                    <a:pt x="273" y="20715"/>
                  </a:cubicBezTo>
                  <a:cubicBezTo>
                    <a:pt x="-86" y="20187"/>
                    <a:pt x="-188" y="19365"/>
                    <a:pt x="580" y="18426"/>
                  </a:cubicBezTo>
                  <a:cubicBezTo>
                    <a:pt x="1348" y="17487"/>
                    <a:pt x="2985" y="16430"/>
                    <a:pt x="4623" y="1537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je"/>
            <p:cNvSpPr/>
            <p:nvPr/>
          </p:nvSpPr>
          <p:spPr>
            <a:xfrm>
              <a:off x="823209" y="753275"/>
              <a:ext cx="604501" cy="30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9390" y="0"/>
                  </a:moveTo>
                  <a:cubicBezTo>
                    <a:pt x="16118" y="0"/>
                    <a:pt x="12845" y="0"/>
                    <a:pt x="9572" y="2376"/>
                  </a:cubicBezTo>
                  <a:cubicBezTo>
                    <a:pt x="6299" y="4752"/>
                    <a:pt x="3027" y="9504"/>
                    <a:pt x="1390" y="12960"/>
                  </a:cubicBezTo>
                  <a:cubicBezTo>
                    <a:pt x="-246" y="16416"/>
                    <a:pt x="-246" y="18576"/>
                    <a:pt x="409" y="19656"/>
                  </a:cubicBezTo>
                  <a:cubicBezTo>
                    <a:pt x="1063" y="20736"/>
                    <a:pt x="2372" y="20736"/>
                    <a:pt x="4227" y="19872"/>
                  </a:cubicBezTo>
                  <a:cubicBezTo>
                    <a:pt x="6081" y="19008"/>
                    <a:pt x="8481" y="17280"/>
                    <a:pt x="10227" y="15336"/>
                  </a:cubicBezTo>
                  <a:cubicBezTo>
                    <a:pt x="11972" y="13392"/>
                    <a:pt x="13063" y="11232"/>
                    <a:pt x="13172" y="10800"/>
                  </a:cubicBezTo>
                  <a:cubicBezTo>
                    <a:pt x="13281" y="10368"/>
                    <a:pt x="12409" y="11664"/>
                    <a:pt x="11645" y="13176"/>
                  </a:cubicBezTo>
                  <a:cubicBezTo>
                    <a:pt x="10881" y="14688"/>
                    <a:pt x="10227" y="16416"/>
                    <a:pt x="10227" y="18144"/>
                  </a:cubicBezTo>
                  <a:cubicBezTo>
                    <a:pt x="10227" y="19872"/>
                    <a:pt x="10881" y="21600"/>
                    <a:pt x="12845" y="21600"/>
                  </a:cubicBezTo>
                  <a:cubicBezTo>
                    <a:pt x="14809" y="21600"/>
                    <a:pt x="18081" y="19872"/>
                    <a:pt x="21354" y="1814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je"/>
            <p:cNvSpPr/>
            <p:nvPr/>
          </p:nvSpPr>
          <p:spPr>
            <a:xfrm>
              <a:off x="1531780" y="771914"/>
              <a:ext cx="600027" cy="27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22" fill="norm" stroke="1" extrusionOk="0">
                  <a:moveTo>
                    <a:pt x="3560" y="7035"/>
                  </a:moveTo>
                  <a:cubicBezTo>
                    <a:pt x="3340" y="9383"/>
                    <a:pt x="3119" y="11731"/>
                    <a:pt x="2348" y="13844"/>
                  </a:cubicBezTo>
                  <a:cubicBezTo>
                    <a:pt x="1576" y="15957"/>
                    <a:pt x="254" y="17835"/>
                    <a:pt x="33" y="17835"/>
                  </a:cubicBezTo>
                  <a:cubicBezTo>
                    <a:pt x="-187" y="17835"/>
                    <a:pt x="695" y="15957"/>
                    <a:pt x="2678" y="12905"/>
                  </a:cubicBezTo>
                  <a:cubicBezTo>
                    <a:pt x="4662" y="9852"/>
                    <a:pt x="7748" y="5626"/>
                    <a:pt x="9842" y="3044"/>
                  </a:cubicBezTo>
                  <a:cubicBezTo>
                    <a:pt x="11935" y="461"/>
                    <a:pt x="13037" y="-478"/>
                    <a:pt x="13809" y="226"/>
                  </a:cubicBezTo>
                  <a:cubicBezTo>
                    <a:pt x="14580" y="931"/>
                    <a:pt x="15021" y="3279"/>
                    <a:pt x="14691" y="5392"/>
                  </a:cubicBezTo>
                  <a:cubicBezTo>
                    <a:pt x="14360" y="7505"/>
                    <a:pt x="13258" y="9383"/>
                    <a:pt x="12046" y="11496"/>
                  </a:cubicBezTo>
                  <a:cubicBezTo>
                    <a:pt x="10833" y="13609"/>
                    <a:pt x="9511" y="15957"/>
                    <a:pt x="9180" y="16192"/>
                  </a:cubicBezTo>
                  <a:cubicBezTo>
                    <a:pt x="8850" y="16426"/>
                    <a:pt x="9511" y="14548"/>
                    <a:pt x="10944" y="11965"/>
                  </a:cubicBezTo>
                  <a:cubicBezTo>
                    <a:pt x="12376" y="9383"/>
                    <a:pt x="14580" y="6096"/>
                    <a:pt x="16233" y="3983"/>
                  </a:cubicBezTo>
                  <a:cubicBezTo>
                    <a:pt x="17886" y="1870"/>
                    <a:pt x="18989" y="931"/>
                    <a:pt x="19870" y="1400"/>
                  </a:cubicBezTo>
                  <a:cubicBezTo>
                    <a:pt x="20752" y="1870"/>
                    <a:pt x="21413" y="3748"/>
                    <a:pt x="21413" y="5861"/>
                  </a:cubicBezTo>
                  <a:cubicBezTo>
                    <a:pt x="21413" y="7974"/>
                    <a:pt x="20752" y="10322"/>
                    <a:pt x="19980" y="12435"/>
                  </a:cubicBezTo>
                  <a:cubicBezTo>
                    <a:pt x="19209" y="14548"/>
                    <a:pt x="18327" y="16426"/>
                    <a:pt x="17446" y="18070"/>
                  </a:cubicBezTo>
                  <a:cubicBezTo>
                    <a:pt x="16564" y="19713"/>
                    <a:pt x="15682" y="21122"/>
                    <a:pt x="15903" y="21122"/>
                  </a:cubicBezTo>
                  <a:cubicBezTo>
                    <a:pt x="16123" y="21122"/>
                    <a:pt x="17446" y="19713"/>
                    <a:pt x="18768" y="18305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je"/>
            <p:cNvSpPr/>
            <p:nvPr/>
          </p:nvSpPr>
          <p:spPr>
            <a:xfrm>
              <a:off x="2249156" y="744871"/>
              <a:ext cx="750759" cy="31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84" fill="norm" stroke="1" extrusionOk="0">
                  <a:moveTo>
                    <a:pt x="3541" y="10534"/>
                  </a:moveTo>
                  <a:cubicBezTo>
                    <a:pt x="2833" y="11780"/>
                    <a:pt x="2125" y="13026"/>
                    <a:pt x="1416" y="14480"/>
                  </a:cubicBezTo>
                  <a:cubicBezTo>
                    <a:pt x="708" y="15934"/>
                    <a:pt x="0" y="17596"/>
                    <a:pt x="0" y="17388"/>
                  </a:cubicBezTo>
                  <a:cubicBezTo>
                    <a:pt x="0" y="17180"/>
                    <a:pt x="708" y="15103"/>
                    <a:pt x="1948" y="12403"/>
                  </a:cubicBezTo>
                  <a:cubicBezTo>
                    <a:pt x="3187" y="9703"/>
                    <a:pt x="4957" y="6380"/>
                    <a:pt x="6285" y="4303"/>
                  </a:cubicBezTo>
                  <a:cubicBezTo>
                    <a:pt x="7613" y="2226"/>
                    <a:pt x="8498" y="1396"/>
                    <a:pt x="8941" y="2019"/>
                  </a:cubicBezTo>
                  <a:cubicBezTo>
                    <a:pt x="9384" y="2642"/>
                    <a:pt x="9384" y="4719"/>
                    <a:pt x="9030" y="6380"/>
                  </a:cubicBezTo>
                  <a:cubicBezTo>
                    <a:pt x="8675" y="8042"/>
                    <a:pt x="7967" y="9288"/>
                    <a:pt x="7348" y="10742"/>
                  </a:cubicBezTo>
                  <a:cubicBezTo>
                    <a:pt x="6728" y="12196"/>
                    <a:pt x="6197" y="13857"/>
                    <a:pt x="6462" y="13649"/>
                  </a:cubicBezTo>
                  <a:cubicBezTo>
                    <a:pt x="6728" y="13442"/>
                    <a:pt x="7790" y="11365"/>
                    <a:pt x="9738" y="8872"/>
                  </a:cubicBezTo>
                  <a:cubicBezTo>
                    <a:pt x="11685" y="6380"/>
                    <a:pt x="14518" y="3472"/>
                    <a:pt x="16377" y="1811"/>
                  </a:cubicBezTo>
                  <a:cubicBezTo>
                    <a:pt x="18236" y="149"/>
                    <a:pt x="19121" y="-266"/>
                    <a:pt x="19918" y="149"/>
                  </a:cubicBezTo>
                  <a:cubicBezTo>
                    <a:pt x="20715" y="565"/>
                    <a:pt x="21423" y="1811"/>
                    <a:pt x="21511" y="3680"/>
                  </a:cubicBezTo>
                  <a:cubicBezTo>
                    <a:pt x="21600" y="5549"/>
                    <a:pt x="21069" y="8042"/>
                    <a:pt x="20538" y="10119"/>
                  </a:cubicBezTo>
                  <a:cubicBezTo>
                    <a:pt x="20007" y="12196"/>
                    <a:pt x="19475" y="13857"/>
                    <a:pt x="18679" y="15934"/>
                  </a:cubicBezTo>
                  <a:cubicBezTo>
                    <a:pt x="17882" y="18011"/>
                    <a:pt x="16820" y="20503"/>
                    <a:pt x="16820" y="20919"/>
                  </a:cubicBezTo>
                  <a:cubicBezTo>
                    <a:pt x="16820" y="21334"/>
                    <a:pt x="17882" y="19672"/>
                    <a:pt x="18944" y="18011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je"/>
            <p:cNvSpPr/>
            <p:nvPr/>
          </p:nvSpPr>
          <p:spPr>
            <a:xfrm>
              <a:off x="3150895" y="728570"/>
              <a:ext cx="1142246" cy="35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71" fill="norm" stroke="1" extrusionOk="0">
                  <a:moveTo>
                    <a:pt x="4181" y="10251"/>
                  </a:moveTo>
                  <a:cubicBezTo>
                    <a:pt x="4761" y="9519"/>
                    <a:pt x="5342" y="8787"/>
                    <a:pt x="5806" y="7139"/>
                  </a:cubicBezTo>
                  <a:cubicBezTo>
                    <a:pt x="6271" y="5492"/>
                    <a:pt x="6619" y="2929"/>
                    <a:pt x="6503" y="1464"/>
                  </a:cubicBezTo>
                  <a:cubicBezTo>
                    <a:pt x="6387" y="0"/>
                    <a:pt x="5806" y="-366"/>
                    <a:pt x="4935" y="366"/>
                  </a:cubicBezTo>
                  <a:cubicBezTo>
                    <a:pt x="4065" y="1098"/>
                    <a:pt x="2903" y="2929"/>
                    <a:pt x="2148" y="4576"/>
                  </a:cubicBezTo>
                  <a:cubicBezTo>
                    <a:pt x="1394" y="6224"/>
                    <a:pt x="1045" y="7688"/>
                    <a:pt x="697" y="9153"/>
                  </a:cubicBezTo>
                  <a:cubicBezTo>
                    <a:pt x="348" y="10617"/>
                    <a:pt x="0" y="12081"/>
                    <a:pt x="0" y="13546"/>
                  </a:cubicBezTo>
                  <a:cubicBezTo>
                    <a:pt x="0" y="15010"/>
                    <a:pt x="348" y="16475"/>
                    <a:pt x="1103" y="16475"/>
                  </a:cubicBezTo>
                  <a:cubicBezTo>
                    <a:pt x="1858" y="16475"/>
                    <a:pt x="3019" y="15010"/>
                    <a:pt x="3948" y="13546"/>
                  </a:cubicBezTo>
                  <a:cubicBezTo>
                    <a:pt x="4877" y="12081"/>
                    <a:pt x="5574" y="10617"/>
                    <a:pt x="5748" y="10617"/>
                  </a:cubicBezTo>
                  <a:cubicBezTo>
                    <a:pt x="5923" y="10617"/>
                    <a:pt x="5574" y="12081"/>
                    <a:pt x="5284" y="13729"/>
                  </a:cubicBezTo>
                  <a:cubicBezTo>
                    <a:pt x="4994" y="15376"/>
                    <a:pt x="4761" y="17207"/>
                    <a:pt x="4877" y="18671"/>
                  </a:cubicBezTo>
                  <a:cubicBezTo>
                    <a:pt x="4994" y="20136"/>
                    <a:pt x="5458" y="21234"/>
                    <a:pt x="6271" y="21051"/>
                  </a:cubicBezTo>
                  <a:cubicBezTo>
                    <a:pt x="7084" y="20868"/>
                    <a:pt x="8245" y="19404"/>
                    <a:pt x="9348" y="17756"/>
                  </a:cubicBezTo>
                  <a:cubicBezTo>
                    <a:pt x="10452" y="16109"/>
                    <a:pt x="11497" y="14278"/>
                    <a:pt x="12368" y="12265"/>
                  </a:cubicBezTo>
                  <a:cubicBezTo>
                    <a:pt x="13239" y="10251"/>
                    <a:pt x="13935" y="8054"/>
                    <a:pt x="13994" y="7505"/>
                  </a:cubicBezTo>
                  <a:cubicBezTo>
                    <a:pt x="14052" y="6956"/>
                    <a:pt x="13471" y="8054"/>
                    <a:pt x="12948" y="9336"/>
                  </a:cubicBezTo>
                  <a:cubicBezTo>
                    <a:pt x="12426" y="10617"/>
                    <a:pt x="11961" y="12081"/>
                    <a:pt x="11439" y="13546"/>
                  </a:cubicBezTo>
                  <a:cubicBezTo>
                    <a:pt x="10916" y="15010"/>
                    <a:pt x="10335" y="16475"/>
                    <a:pt x="10277" y="16475"/>
                  </a:cubicBezTo>
                  <a:cubicBezTo>
                    <a:pt x="10219" y="16475"/>
                    <a:pt x="10684" y="15010"/>
                    <a:pt x="11845" y="12448"/>
                  </a:cubicBezTo>
                  <a:cubicBezTo>
                    <a:pt x="13006" y="9885"/>
                    <a:pt x="14865" y="6224"/>
                    <a:pt x="16084" y="4027"/>
                  </a:cubicBezTo>
                  <a:cubicBezTo>
                    <a:pt x="17303" y="1831"/>
                    <a:pt x="17884" y="1098"/>
                    <a:pt x="18697" y="732"/>
                  </a:cubicBezTo>
                  <a:cubicBezTo>
                    <a:pt x="19510" y="366"/>
                    <a:pt x="20555" y="366"/>
                    <a:pt x="21077" y="1281"/>
                  </a:cubicBezTo>
                  <a:cubicBezTo>
                    <a:pt x="21600" y="2197"/>
                    <a:pt x="21600" y="4027"/>
                    <a:pt x="21135" y="6590"/>
                  </a:cubicBezTo>
                  <a:cubicBezTo>
                    <a:pt x="20671" y="9153"/>
                    <a:pt x="19742" y="12448"/>
                    <a:pt x="18813" y="15742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je"/>
            <p:cNvSpPr/>
            <p:nvPr/>
          </p:nvSpPr>
          <p:spPr>
            <a:xfrm>
              <a:off x="4616219" y="329860"/>
              <a:ext cx="572853" cy="57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98" fill="norm" stroke="1" extrusionOk="0">
                  <a:moveTo>
                    <a:pt x="11090" y="3345"/>
                  </a:moveTo>
                  <a:cubicBezTo>
                    <a:pt x="12019" y="2655"/>
                    <a:pt x="12948" y="1966"/>
                    <a:pt x="14110" y="1277"/>
                  </a:cubicBezTo>
                  <a:cubicBezTo>
                    <a:pt x="15271" y="587"/>
                    <a:pt x="16665" y="-102"/>
                    <a:pt x="17013" y="13"/>
                  </a:cubicBezTo>
                  <a:cubicBezTo>
                    <a:pt x="17361" y="128"/>
                    <a:pt x="16665" y="1047"/>
                    <a:pt x="13877" y="4379"/>
                  </a:cubicBezTo>
                  <a:cubicBezTo>
                    <a:pt x="11090" y="7711"/>
                    <a:pt x="6213" y="13455"/>
                    <a:pt x="3542" y="16902"/>
                  </a:cubicBezTo>
                  <a:cubicBezTo>
                    <a:pt x="871" y="20349"/>
                    <a:pt x="407" y="21498"/>
                    <a:pt x="174" y="21498"/>
                  </a:cubicBezTo>
                  <a:cubicBezTo>
                    <a:pt x="-58" y="21498"/>
                    <a:pt x="-58" y="20349"/>
                    <a:pt x="174" y="19200"/>
                  </a:cubicBezTo>
                  <a:cubicBezTo>
                    <a:pt x="407" y="18051"/>
                    <a:pt x="871" y="16902"/>
                    <a:pt x="1568" y="16672"/>
                  </a:cubicBezTo>
                  <a:cubicBezTo>
                    <a:pt x="2265" y="16443"/>
                    <a:pt x="3194" y="17132"/>
                    <a:pt x="6561" y="17247"/>
                  </a:cubicBezTo>
                  <a:cubicBezTo>
                    <a:pt x="9929" y="17362"/>
                    <a:pt x="15736" y="16902"/>
                    <a:pt x="21542" y="16443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je"/>
            <p:cNvSpPr/>
            <p:nvPr/>
          </p:nvSpPr>
          <p:spPr>
            <a:xfrm>
              <a:off x="5022650" y="629082"/>
              <a:ext cx="1256876" cy="10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3" fill="norm" stroke="1" extrusionOk="0">
                  <a:moveTo>
                    <a:pt x="7265" y="1859"/>
                  </a:moveTo>
                  <a:cubicBezTo>
                    <a:pt x="7581" y="1200"/>
                    <a:pt x="7897" y="542"/>
                    <a:pt x="7686" y="212"/>
                  </a:cubicBezTo>
                  <a:cubicBezTo>
                    <a:pt x="7475" y="-117"/>
                    <a:pt x="6738" y="-117"/>
                    <a:pt x="5421" y="607"/>
                  </a:cubicBezTo>
                  <a:cubicBezTo>
                    <a:pt x="4104" y="1332"/>
                    <a:pt x="2207" y="2781"/>
                    <a:pt x="1153" y="3834"/>
                  </a:cubicBezTo>
                  <a:cubicBezTo>
                    <a:pt x="100" y="4888"/>
                    <a:pt x="-111" y="5546"/>
                    <a:pt x="47" y="6007"/>
                  </a:cubicBezTo>
                  <a:cubicBezTo>
                    <a:pt x="205" y="6468"/>
                    <a:pt x="732" y="6732"/>
                    <a:pt x="1838" y="6468"/>
                  </a:cubicBezTo>
                  <a:cubicBezTo>
                    <a:pt x="2945" y="6205"/>
                    <a:pt x="4630" y="5415"/>
                    <a:pt x="5737" y="4822"/>
                  </a:cubicBezTo>
                  <a:cubicBezTo>
                    <a:pt x="6843" y="4229"/>
                    <a:pt x="7370" y="3834"/>
                    <a:pt x="7791" y="3373"/>
                  </a:cubicBezTo>
                  <a:cubicBezTo>
                    <a:pt x="8213" y="2912"/>
                    <a:pt x="8529" y="2385"/>
                    <a:pt x="8476" y="2320"/>
                  </a:cubicBezTo>
                  <a:cubicBezTo>
                    <a:pt x="8424" y="2254"/>
                    <a:pt x="8002" y="2649"/>
                    <a:pt x="7739" y="3176"/>
                  </a:cubicBezTo>
                  <a:cubicBezTo>
                    <a:pt x="7475" y="3703"/>
                    <a:pt x="7370" y="4361"/>
                    <a:pt x="7739" y="5085"/>
                  </a:cubicBezTo>
                  <a:cubicBezTo>
                    <a:pt x="8108" y="5810"/>
                    <a:pt x="8950" y="6600"/>
                    <a:pt x="10584" y="6534"/>
                  </a:cubicBezTo>
                  <a:cubicBezTo>
                    <a:pt x="12217" y="6468"/>
                    <a:pt x="14640" y="5546"/>
                    <a:pt x="16063" y="4888"/>
                  </a:cubicBezTo>
                  <a:cubicBezTo>
                    <a:pt x="17485" y="4229"/>
                    <a:pt x="17907" y="3834"/>
                    <a:pt x="18275" y="3373"/>
                  </a:cubicBezTo>
                  <a:cubicBezTo>
                    <a:pt x="18644" y="2912"/>
                    <a:pt x="18960" y="2385"/>
                    <a:pt x="18960" y="1859"/>
                  </a:cubicBezTo>
                  <a:cubicBezTo>
                    <a:pt x="18960" y="1332"/>
                    <a:pt x="18644" y="805"/>
                    <a:pt x="18275" y="739"/>
                  </a:cubicBezTo>
                  <a:cubicBezTo>
                    <a:pt x="17907" y="673"/>
                    <a:pt x="17485" y="1068"/>
                    <a:pt x="17064" y="1529"/>
                  </a:cubicBezTo>
                  <a:cubicBezTo>
                    <a:pt x="16642" y="1990"/>
                    <a:pt x="16221" y="2517"/>
                    <a:pt x="15957" y="3176"/>
                  </a:cubicBezTo>
                  <a:cubicBezTo>
                    <a:pt x="15694" y="3834"/>
                    <a:pt x="15589" y="4624"/>
                    <a:pt x="15852" y="5085"/>
                  </a:cubicBezTo>
                  <a:cubicBezTo>
                    <a:pt x="16115" y="5546"/>
                    <a:pt x="16748" y="5678"/>
                    <a:pt x="17327" y="5678"/>
                  </a:cubicBezTo>
                  <a:cubicBezTo>
                    <a:pt x="17907" y="5678"/>
                    <a:pt x="18433" y="5546"/>
                    <a:pt x="18960" y="5349"/>
                  </a:cubicBezTo>
                  <a:cubicBezTo>
                    <a:pt x="19487" y="5151"/>
                    <a:pt x="20014" y="4888"/>
                    <a:pt x="20488" y="4493"/>
                  </a:cubicBezTo>
                  <a:cubicBezTo>
                    <a:pt x="20962" y="4098"/>
                    <a:pt x="21384" y="3571"/>
                    <a:pt x="21436" y="3044"/>
                  </a:cubicBezTo>
                  <a:cubicBezTo>
                    <a:pt x="21489" y="2517"/>
                    <a:pt x="21173" y="1990"/>
                    <a:pt x="20857" y="2122"/>
                  </a:cubicBezTo>
                  <a:cubicBezTo>
                    <a:pt x="20541" y="2254"/>
                    <a:pt x="20225" y="3044"/>
                    <a:pt x="19329" y="5020"/>
                  </a:cubicBezTo>
                  <a:cubicBezTo>
                    <a:pt x="18433" y="6995"/>
                    <a:pt x="16958" y="10156"/>
                    <a:pt x="15220" y="12988"/>
                  </a:cubicBezTo>
                  <a:cubicBezTo>
                    <a:pt x="13481" y="15820"/>
                    <a:pt x="11479" y="18322"/>
                    <a:pt x="10215" y="19705"/>
                  </a:cubicBezTo>
                  <a:cubicBezTo>
                    <a:pt x="8950" y="21088"/>
                    <a:pt x="8424" y="21351"/>
                    <a:pt x="7897" y="21417"/>
                  </a:cubicBezTo>
                  <a:cubicBezTo>
                    <a:pt x="7370" y="21483"/>
                    <a:pt x="6843" y="21351"/>
                    <a:pt x="6474" y="20956"/>
                  </a:cubicBezTo>
                  <a:cubicBezTo>
                    <a:pt x="6106" y="20561"/>
                    <a:pt x="5895" y="19903"/>
                    <a:pt x="6264" y="18454"/>
                  </a:cubicBezTo>
                  <a:cubicBezTo>
                    <a:pt x="6632" y="17005"/>
                    <a:pt x="7581" y="14766"/>
                    <a:pt x="9477" y="12659"/>
                  </a:cubicBezTo>
                  <a:cubicBezTo>
                    <a:pt x="11374" y="10551"/>
                    <a:pt x="14219" y="8576"/>
                    <a:pt x="17064" y="6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je"/>
            <p:cNvSpPr/>
            <p:nvPr/>
          </p:nvSpPr>
          <p:spPr>
            <a:xfrm>
              <a:off x="6208160" y="449728"/>
              <a:ext cx="1612012" cy="56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16808"/>
                  </a:moveTo>
                  <a:cubicBezTo>
                    <a:pt x="1241" y="16119"/>
                    <a:pt x="2483" y="15430"/>
                    <a:pt x="3476" y="14510"/>
                  </a:cubicBezTo>
                  <a:cubicBezTo>
                    <a:pt x="4469" y="13591"/>
                    <a:pt x="5214" y="12442"/>
                    <a:pt x="5669" y="11293"/>
                  </a:cubicBezTo>
                  <a:cubicBezTo>
                    <a:pt x="6124" y="10144"/>
                    <a:pt x="6290" y="8995"/>
                    <a:pt x="6124" y="8421"/>
                  </a:cubicBezTo>
                  <a:cubicBezTo>
                    <a:pt x="5959" y="7847"/>
                    <a:pt x="5462" y="7847"/>
                    <a:pt x="4841" y="8881"/>
                  </a:cubicBezTo>
                  <a:cubicBezTo>
                    <a:pt x="4221" y="9915"/>
                    <a:pt x="3476" y="11983"/>
                    <a:pt x="3021" y="13591"/>
                  </a:cubicBezTo>
                  <a:cubicBezTo>
                    <a:pt x="2566" y="15200"/>
                    <a:pt x="2400" y="16349"/>
                    <a:pt x="2359" y="17498"/>
                  </a:cubicBezTo>
                  <a:cubicBezTo>
                    <a:pt x="2317" y="18647"/>
                    <a:pt x="2400" y="19795"/>
                    <a:pt x="2690" y="20485"/>
                  </a:cubicBezTo>
                  <a:cubicBezTo>
                    <a:pt x="2979" y="21174"/>
                    <a:pt x="3476" y="21404"/>
                    <a:pt x="4800" y="20370"/>
                  </a:cubicBezTo>
                  <a:cubicBezTo>
                    <a:pt x="6124" y="19336"/>
                    <a:pt x="8276" y="17038"/>
                    <a:pt x="10055" y="14510"/>
                  </a:cubicBezTo>
                  <a:cubicBezTo>
                    <a:pt x="11834" y="11983"/>
                    <a:pt x="13241" y="9225"/>
                    <a:pt x="14110" y="7272"/>
                  </a:cubicBezTo>
                  <a:cubicBezTo>
                    <a:pt x="14979" y="5319"/>
                    <a:pt x="15310" y="4170"/>
                    <a:pt x="15600" y="2906"/>
                  </a:cubicBezTo>
                  <a:cubicBezTo>
                    <a:pt x="15890" y="1642"/>
                    <a:pt x="16138" y="264"/>
                    <a:pt x="16014" y="34"/>
                  </a:cubicBezTo>
                  <a:cubicBezTo>
                    <a:pt x="15890" y="-196"/>
                    <a:pt x="15393" y="723"/>
                    <a:pt x="14483" y="3481"/>
                  </a:cubicBezTo>
                  <a:cubicBezTo>
                    <a:pt x="13572" y="6238"/>
                    <a:pt x="12248" y="10834"/>
                    <a:pt x="11462" y="13706"/>
                  </a:cubicBezTo>
                  <a:cubicBezTo>
                    <a:pt x="10676" y="16578"/>
                    <a:pt x="10428" y="17727"/>
                    <a:pt x="10179" y="17842"/>
                  </a:cubicBezTo>
                  <a:cubicBezTo>
                    <a:pt x="9931" y="17957"/>
                    <a:pt x="9683" y="17038"/>
                    <a:pt x="9559" y="15889"/>
                  </a:cubicBezTo>
                  <a:cubicBezTo>
                    <a:pt x="9434" y="14740"/>
                    <a:pt x="9434" y="13361"/>
                    <a:pt x="9600" y="12327"/>
                  </a:cubicBezTo>
                  <a:cubicBezTo>
                    <a:pt x="9766" y="11293"/>
                    <a:pt x="10097" y="10604"/>
                    <a:pt x="11462" y="9915"/>
                  </a:cubicBezTo>
                  <a:cubicBezTo>
                    <a:pt x="12828" y="9225"/>
                    <a:pt x="15228" y="8536"/>
                    <a:pt x="17090" y="7502"/>
                  </a:cubicBezTo>
                  <a:cubicBezTo>
                    <a:pt x="18952" y="6468"/>
                    <a:pt x="20276" y="5089"/>
                    <a:pt x="21600" y="371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je"/>
            <p:cNvSpPr/>
            <p:nvPr/>
          </p:nvSpPr>
          <p:spPr>
            <a:xfrm>
              <a:off x="172625" y="1347998"/>
              <a:ext cx="2848568" cy="75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62" fill="norm" stroke="1" extrusionOk="0">
                  <a:moveTo>
                    <a:pt x="3469" y="10923"/>
                  </a:moveTo>
                  <a:cubicBezTo>
                    <a:pt x="3469" y="10052"/>
                    <a:pt x="3469" y="9181"/>
                    <a:pt x="3353" y="8746"/>
                  </a:cubicBezTo>
                  <a:cubicBezTo>
                    <a:pt x="3236" y="8310"/>
                    <a:pt x="3002" y="8310"/>
                    <a:pt x="2488" y="9094"/>
                  </a:cubicBezTo>
                  <a:cubicBezTo>
                    <a:pt x="1973" y="9878"/>
                    <a:pt x="1179" y="11446"/>
                    <a:pt x="711" y="12578"/>
                  </a:cubicBezTo>
                  <a:cubicBezTo>
                    <a:pt x="244" y="13710"/>
                    <a:pt x="103" y="14407"/>
                    <a:pt x="33" y="15365"/>
                  </a:cubicBezTo>
                  <a:cubicBezTo>
                    <a:pt x="-37" y="16323"/>
                    <a:pt x="-37" y="17543"/>
                    <a:pt x="454" y="17891"/>
                  </a:cubicBezTo>
                  <a:cubicBezTo>
                    <a:pt x="945" y="18240"/>
                    <a:pt x="1927" y="17717"/>
                    <a:pt x="2955" y="15801"/>
                  </a:cubicBezTo>
                  <a:cubicBezTo>
                    <a:pt x="3984" y="13885"/>
                    <a:pt x="5059" y="10575"/>
                    <a:pt x="5737" y="8136"/>
                  </a:cubicBezTo>
                  <a:cubicBezTo>
                    <a:pt x="6415" y="5698"/>
                    <a:pt x="6695" y="4130"/>
                    <a:pt x="6836" y="2823"/>
                  </a:cubicBezTo>
                  <a:cubicBezTo>
                    <a:pt x="6976" y="1517"/>
                    <a:pt x="6976" y="472"/>
                    <a:pt x="6859" y="123"/>
                  </a:cubicBezTo>
                  <a:cubicBezTo>
                    <a:pt x="6742" y="-225"/>
                    <a:pt x="6508" y="123"/>
                    <a:pt x="6064" y="1691"/>
                  </a:cubicBezTo>
                  <a:cubicBezTo>
                    <a:pt x="5620" y="3259"/>
                    <a:pt x="4966" y="6046"/>
                    <a:pt x="4568" y="8485"/>
                  </a:cubicBezTo>
                  <a:cubicBezTo>
                    <a:pt x="4171" y="10923"/>
                    <a:pt x="4031" y="13014"/>
                    <a:pt x="4054" y="14320"/>
                  </a:cubicBezTo>
                  <a:cubicBezTo>
                    <a:pt x="4077" y="15627"/>
                    <a:pt x="4264" y="16149"/>
                    <a:pt x="4779" y="16149"/>
                  </a:cubicBezTo>
                  <a:cubicBezTo>
                    <a:pt x="5293" y="16149"/>
                    <a:pt x="6134" y="15627"/>
                    <a:pt x="6695" y="15191"/>
                  </a:cubicBezTo>
                  <a:cubicBezTo>
                    <a:pt x="7257" y="14756"/>
                    <a:pt x="7537" y="14407"/>
                    <a:pt x="7747" y="13885"/>
                  </a:cubicBezTo>
                  <a:cubicBezTo>
                    <a:pt x="7958" y="13362"/>
                    <a:pt x="8098" y="12665"/>
                    <a:pt x="8051" y="12317"/>
                  </a:cubicBezTo>
                  <a:cubicBezTo>
                    <a:pt x="8005" y="11969"/>
                    <a:pt x="7771" y="11969"/>
                    <a:pt x="7444" y="12230"/>
                  </a:cubicBezTo>
                  <a:cubicBezTo>
                    <a:pt x="7116" y="12491"/>
                    <a:pt x="6695" y="13014"/>
                    <a:pt x="6392" y="13623"/>
                  </a:cubicBezTo>
                  <a:cubicBezTo>
                    <a:pt x="6088" y="14233"/>
                    <a:pt x="5901" y="14930"/>
                    <a:pt x="5737" y="15975"/>
                  </a:cubicBezTo>
                  <a:cubicBezTo>
                    <a:pt x="5573" y="17020"/>
                    <a:pt x="5433" y="18414"/>
                    <a:pt x="5457" y="19372"/>
                  </a:cubicBezTo>
                  <a:cubicBezTo>
                    <a:pt x="5480" y="20330"/>
                    <a:pt x="5667" y="20852"/>
                    <a:pt x="5994" y="21114"/>
                  </a:cubicBezTo>
                  <a:cubicBezTo>
                    <a:pt x="6321" y="21375"/>
                    <a:pt x="6789" y="21375"/>
                    <a:pt x="7537" y="20417"/>
                  </a:cubicBezTo>
                  <a:cubicBezTo>
                    <a:pt x="8285" y="19459"/>
                    <a:pt x="9314" y="17543"/>
                    <a:pt x="10225" y="15365"/>
                  </a:cubicBezTo>
                  <a:cubicBezTo>
                    <a:pt x="11137" y="13188"/>
                    <a:pt x="11932" y="10749"/>
                    <a:pt x="12423" y="9181"/>
                  </a:cubicBezTo>
                  <a:cubicBezTo>
                    <a:pt x="12914" y="7614"/>
                    <a:pt x="13101" y="6917"/>
                    <a:pt x="13054" y="6917"/>
                  </a:cubicBezTo>
                  <a:cubicBezTo>
                    <a:pt x="13007" y="6917"/>
                    <a:pt x="12727" y="7614"/>
                    <a:pt x="12259" y="9443"/>
                  </a:cubicBezTo>
                  <a:cubicBezTo>
                    <a:pt x="11792" y="11272"/>
                    <a:pt x="11137" y="14233"/>
                    <a:pt x="10693" y="16498"/>
                  </a:cubicBezTo>
                  <a:cubicBezTo>
                    <a:pt x="10249" y="18762"/>
                    <a:pt x="10015" y="20330"/>
                    <a:pt x="9992" y="20765"/>
                  </a:cubicBezTo>
                  <a:cubicBezTo>
                    <a:pt x="9968" y="21201"/>
                    <a:pt x="10155" y="20504"/>
                    <a:pt x="10786" y="19285"/>
                  </a:cubicBezTo>
                  <a:cubicBezTo>
                    <a:pt x="11418" y="18065"/>
                    <a:pt x="12493" y="16323"/>
                    <a:pt x="13521" y="14233"/>
                  </a:cubicBezTo>
                  <a:cubicBezTo>
                    <a:pt x="14550" y="12143"/>
                    <a:pt x="15532" y="9704"/>
                    <a:pt x="16116" y="8223"/>
                  </a:cubicBezTo>
                  <a:cubicBezTo>
                    <a:pt x="16701" y="6743"/>
                    <a:pt x="16888" y="6220"/>
                    <a:pt x="16888" y="6220"/>
                  </a:cubicBezTo>
                  <a:cubicBezTo>
                    <a:pt x="16888" y="6220"/>
                    <a:pt x="16701" y="6743"/>
                    <a:pt x="16210" y="8659"/>
                  </a:cubicBezTo>
                  <a:cubicBezTo>
                    <a:pt x="15719" y="10575"/>
                    <a:pt x="14924" y="13885"/>
                    <a:pt x="14457" y="15888"/>
                  </a:cubicBezTo>
                  <a:cubicBezTo>
                    <a:pt x="13989" y="17891"/>
                    <a:pt x="13849" y="18588"/>
                    <a:pt x="13685" y="19285"/>
                  </a:cubicBezTo>
                  <a:cubicBezTo>
                    <a:pt x="13521" y="19981"/>
                    <a:pt x="13334" y="20678"/>
                    <a:pt x="13288" y="20591"/>
                  </a:cubicBezTo>
                  <a:cubicBezTo>
                    <a:pt x="13241" y="20504"/>
                    <a:pt x="13334" y="19633"/>
                    <a:pt x="13451" y="18762"/>
                  </a:cubicBezTo>
                  <a:cubicBezTo>
                    <a:pt x="13568" y="17891"/>
                    <a:pt x="13708" y="17020"/>
                    <a:pt x="13872" y="16323"/>
                  </a:cubicBezTo>
                  <a:cubicBezTo>
                    <a:pt x="14036" y="15627"/>
                    <a:pt x="14223" y="15104"/>
                    <a:pt x="14784" y="14843"/>
                  </a:cubicBezTo>
                  <a:cubicBezTo>
                    <a:pt x="15345" y="14581"/>
                    <a:pt x="16280" y="14581"/>
                    <a:pt x="17121" y="14146"/>
                  </a:cubicBezTo>
                  <a:cubicBezTo>
                    <a:pt x="17963" y="13710"/>
                    <a:pt x="18711" y="12840"/>
                    <a:pt x="19249" y="12230"/>
                  </a:cubicBezTo>
                  <a:cubicBezTo>
                    <a:pt x="19786" y="11620"/>
                    <a:pt x="20114" y="11272"/>
                    <a:pt x="20160" y="11098"/>
                  </a:cubicBezTo>
                  <a:cubicBezTo>
                    <a:pt x="20207" y="10923"/>
                    <a:pt x="19973" y="10923"/>
                    <a:pt x="19506" y="11620"/>
                  </a:cubicBezTo>
                  <a:cubicBezTo>
                    <a:pt x="19038" y="12317"/>
                    <a:pt x="18337" y="13710"/>
                    <a:pt x="17893" y="14669"/>
                  </a:cubicBezTo>
                  <a:cubicBezTo>
                    <a:pt x="17449" y="15627"/>
                    <a:pt x="17262" y="16149"/>
                    <a:pt x="17145" y="16846"/>
                  </a:cubicBezTo>
                  <a:cubicBezTo>
                    <a:pt x="17028" y="17543"/>
                    <a:pt x="16981" y="18414"/>
                    <a:pt x="17075" y="18849"/>
                  </a:cubicBezTo>
                  <a:cubicBezTo>
                    <a:pt x="17168" y="19285"/>
                    <a:pt x="17402" y="19285"/>
                    <a:pt x="17753" y="19285"/>
                  </a:cubicBezTo>
                  <a:cubicBezTo>
                    <a:pt x="18103" y="19285"/>
                    <a:pt x="18571" y="19285"/>
                    <a:pt x="19038" y="19546"/>
                  </a:cubicBezTo>
                  <a:cubicBezTo>
                    <a:pt x="19506" y="19807"/>
                    <a:pt x="19973" y="20330"/>
                    <a:pt x="20394" y="20156"/>
                  </a:cubicBezTo>
                  <a:cubicBezTo>
                    <a:pt x="20815" y="19981"/>
                    <a:pt x="21189" y="19110"/>
                    <a:pt x="21563" y="1824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je"/>
            <p:cNvSpPr/>
            <p:nvPr/>
          </p:nvSpPr>
          <p:spPr>
            <a:xfrm>
              <a:off x="4244098" y="1535708"/>
              <a:ext cx="852329" cy="50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1395"/>
                  </a:moveTo>
                  <a:cubicBezTo>
                    <a:pt x="783" y="9081"/>
                    <a:pt x="1565" y="6767"/>
                    <a:pt x="3052" y="4838"/>
                  </a:cubicBezTo>
                  <a:cubicBezTo>
                    <a:pt x="4539" y="2910"/>
                    <a:pt x="6730" y="1367"/>
                    <a:pt x="8217" y="595"/>
                  </a:cubicBezTo>
                  <a:cubicBezTo>
                    <a:pt x="9704" y="-176"/>
                    <a:pt x="10487" y="-176"/>
                    <a:pt x="10878" y="467"/>
                  </a:cubicBezTo>
                  <a:cubicBezTo>
                    <a:pt x="11270" y="1110"/>
                    <a:pt x="11270" y="2395"/>
                    <a:pt x="10017" y="5481"/>
                  </a:cubicBezTo>
                  <a:cubicBezTo>
                    <a:pt x="8765" y="8567"/>
                    <a:pt x="6261" y="13453"/>
                    <a:pt x="4774" y="16538"/>
                  </a:cubicBezTo>
                  <a:cubicBezTo>
                    <a:pt x="3287" y="19624"/>
                    <a:pt x="2817" y="20910"/>
                    <a:pt x="3052" y="21167"/>
                  </a:cubicBezTo>
                  <a:cubicBezTo>
                    <a:pt x="3287" y="21424"/>
                    <a:pt x="4226" y="20653"/>
                    <a:pt x="6261" y="18338"/>
                  </a:cubicBezTo>
                  <a:cubicBezTo>
                    <a:pt x="8296" y="16024"/>
                    <a:pt x="11426" y="12167"/>
                    <a:pt x="14165" y="9724"/>
                  </a:cubicBezTo>
                  <a:cubicBezTo>
                    <a:pt x="16904" y="7281"/>
                    <a:pt x="19252" y="6253"/>
                    <a:pt x="21600" y="5224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je"/>
            <p:cNvSpPr/>
            <p:nvPr/>
          </p:nvSpPr>
          <p:spPr>
            <a:xfrm>
              <a:off x="4924973" y="1685895"/>
              <a:ext cx="1783467" cy="32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50" fill="norm" stroke="1" extrusionOk="0">
                  <a:moveTo>
                    <a:pt x="4973" y="8000"/>
                  </a:moveTo>
                  <a:cubicBezTo>
                    <a:pt x="5345" y="6400"/>
                    <a:pt x="5718" y="4800"/>
                    <a:pt x="5718" y="3600"/>
                  </a:cubicBezTo>
                  <a:cubicBezTo>
                    <a:pt x="5718" y="2400"/>
                    <a:pt x="5345" y="1600"/>
                    <a:pt x="4787" y="1200"/>
                  </a:cubicBezTo>
                  <a:cubicBezTo>
                    <a:pt x="4228" y="800"/>
                    <a:pt x="3483" y="800"/>
                    <a:pt x="2664" y="3000"/>
                  </a:cubicBezTo>
                  <a:cubicBezTo>
                    <a:pt x="1845" y="5200"/>
                    <a:pt x="951" y="9600"/>
                    <a:pt x="467" y="12800"/>
                  </a:cubicBezTo>
                  <a:cubicBezTo>
                    <a:pt x="-18" y="16000"/>
                    <a:pt x="-92" y="18000"/>
                    <a:pt x="94" y="19200"/>
                  </a:cubicBezTo>
                  <a:cubicBezTo>
                    <a:pt x="280" y="20400"/>
                    <a:pt x="727" y="20800"/>
                    <a:pt x="1323" y="19800"/>
                  </a:cubicBezTo>
                  <a:cubicBezTo>
                    <a:pt x="1919" y="18800"/>
                    <a:pt x="2664" y="16400"/>
                    <a:pt x="3260" y="14400"/>
                  </a:cubicBezTo>
                  <a:cubicBezTo>
                    <a:pt x="3856" y="12400"/>
                    <a:pt x="4302" y="10800"/>
                    <a:pt x="4489" y="11200"/>
                  </a:cubicBezTo>
                  <a:cubicBezTo>
                    <a:pt x="4675" y="11600"/>
                    <a:pt x="4600" y="14000"/>
                    <a:pt x="4749" y="15200"/>
                  </a:cubicBezTo>
                  <a:cubicBezTo>
                    <a:pt x="4898" y="16400"/>
                    <a:pt x="5271" y="16400"/>
                    <a:pt x="5643" y="16000"/>
                  </a:cubicBezTo>
                  <a:cubicBezTo>
                    <a:pt x="6016" y="15600"/>
                    <a:pt x="6388" y="14800"/>
                    <a:pt x="6798" y="13800"/>
                  </a:cubicBezTo>
                  <a:cubicBezTo>
                    <a:pt x="7207" y="12800"/>
                    <a:pt x="7654" y="11600"/>
                    <a:pt x="7989" y="11800"/>
                  </a:cubicBezTo>
                  <a:cubicBezTo>
                    <a:pt x="8325" y="12000"/>
                    <a:pt x="8548" y="13600"/>
                    <a:pt x="8436" y="15800"/>
                  </a:cubicBezTo>
                  <a:cubicBezTo>
                    <a:pt x="8325" y="18000"/>
                    <a:pt x="7878" y="20800"/>
                    <a:pt x="7691" y="21200"/>
                  </a:cubicBezTo>
                  <a:cubicBezTo>
                    <a:pt x="7505" y="21600"/>
                    <a:pt x="7580" y="19600"/>
                    <a:pt x="8325" y="15800"/>
                  </a:cubicBezTo>
                  <a:cubicBezTo>
                    <a:pt x="9069" y="12000"/>
                    <a:pt x="10485" y="6400"/>
                    <a:pt x="11937" y="3400"/>
                  </a:cubicBezTo>
                  <a:cubicBezTo>
                    <a:pt x="13389" y="400"/>
                    <a:pt x="14879" y="0"/>
                    <a:pt x="15810" y="0"/>
                  </a:cubicBezTo>
                  <a:cubicBezTo>
                    <a:pt x="16741" y="0"/>
                    <a:pt x="17114" y="400"/>
                    <a:pt x="17114" y="1200"/>
                  </a:cubicBezTo>
                  <a:cubicBezTo>
                    <a:pt x="17114" y="2000"/>
                    <a:pt x="16741" y="3200"/>
                    <a:pt x="16108" y="4800"/>
                  </a:cubicBezTo>
                  <a:cubicBezTo>
                    <a:pt x="15475" y="6400"/>
                    <a:pt x="14581" y="8400"/>
                    <a:pt x="13985" y="10200"/>
                  </a:cubicBezTo>
                  <a:cubicBezTo>
                    <a:pt x="13389" y="12000"/>
                    <a:pt x="13091" y="13600"/>
                    <a:pt x="13129" y="14600"/>
                  </a:cubicBezTo>
                  <a:cubicBezTo>
                    <a:pt x="13166" y="15600"/>
                    <a:pt x="13538" y="16000"/>
                    <a:pt x="13948" y="15800"/>
                  </a:cubicBezTo>
                  <a:cubicBezTo>
                    <a:pt x="14358" y="15600"/>
                    <a:pt x="14805" y="14800"/>
                    <a:pt x="15214" y="14200"/>
                  </a:cubicBezTo>
                  <a:cubicBezTo>
                    <a:pt x="15624" y="13600"/>
                    <a:pt x="15996" y="13200"/>
                    <a:pt x="16331" y="13600"/>
                  </a:cubicBezTo>
                  <a:cubicBezTo>
                    <a:pt x="16667" y="14000"/>
                    <a:pt x="16965" y="15200"/>
                    <a:pt x="17188" y="16800"/>
                  </a:cubicBezTo>
                  <a:cubicBezTo>
                    <a:pt x="17411" y="18400"/>
                    <a:pt x="17560" y="20400"/>
                    <a:pt x="18268" y="20600"/>
                  </a:cubicBezTo>
                  <a:cubicBezTo>
                    <a:pt x="18976" y="20800"/>
                    <a:pt x="20242" y="19200"/>
                    <a:pt x="21508" y="17600"/>
                  </a:cubicBezTo>
                </a:path>
              </a:pathLst>
            </a:custGeom>
            <a:noFill/>
            <a:ln w="889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100000"/>
                </a:lnSpc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ntroduk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Introduktion</a:t>
            </a:r>
          </a:p>
        </p:txBody>
      </p:sp>
      <p:sp>
        <p:nvSpPr>
          <p:cNvPr id="156" name="SWOT står för…"/>
          <p:cNvSpPr txBox="1"/>
          <p:nvPr>
            <p:ph type="body" idx="1"/>
          </p:nvPr>
        </p:nvSpPr>
        <p:spPr>
          <a:xfrm>
            <a:off x="1160822" y="3618237"/>
            <a:ext cx="21948578" cy="8483601"/>
          </a:xfrm>
          <a:prstGeom prst="rect">
            <a:avLst/>
          </a:prstGeom>
        </p:spPr>
        <p:txBody>
          <a:bodyPr/>
          <a:lstStyle/>
          <a:p>
            <a:pPr marL="518794" indent="-518794" defTabSz="2316421">
              <a:spcBef>
                <a:spcPts val="2200"/>
              </a:spcBef>
              <a:defRPr sz="4180"/>
            </a:pPr>
            <a:r>
              <a:t>SWOT står för </a:t>
            </a:r>
          </a:p>
          <a:p>
            <a:pPr lvl="1" marL="1037589" indent="-518794" defTabSz="2316421">
              <a:spcBef>
                <a:spcPts val="2200"/>
              </a:spcBef>
              <a:defRPr sz="4180"/>
            </a:pPr>
            <a:r>
              <a:t>Styrkor (Strengths)</a:t>
            </a:r>
          </a:p>
          <a:p>
            <a:pPr lvl="1" marL="1037589" indent="-518794" defTabSz="2316421">
              <a:spcBef>
                <a:spcPts val="2200"/>
              </a:spcBef>
              <a:defRPr sz="4180"/>
            </a:pPr>
            <a:r>
              <a:t>Svagheter (Weaknesses)</a:t>
            </a:r>
          </a:p>
          <a:p>
            <a:pPr lvl="1" marL="1037589" indent="-518794" defTabSz="2316421">
              <a:spcBef>
                <a:spcPts val="2200"/>
              </a:spcBef>
              <a:defRPr sz="4180"/>
            </a:pPr>
            <a:r>
              <a:t>Möjligheter (Opportunities)</a:t>
            </a:r>
          </a:p>
          <a:p>
            <a:pPr lvl="1" marL="1037589" indent="-518794" defTabSz="2316421">
              <a:spcBef>
                <a:spcPts val="2200"/>
              </a:spcBef>
              <a:defRPr sz="4180"/>
            </a:pPr>
            <a:r>
              <a:t>Hot (Threats)</a:t>
            </a:r>
          </a:p>
          <a:p>
            <a:pPr marL="518794" indent="-518794" defTabSz="2316421">
              <a:spcBef>
                <a:spcPts val="2200"/>
              </a:spcBef>
              <a:defRPr sz="4180"/>
            </a:pPr>
            <a:r>
              <a:t>En SWOT-analys är en metod som gör det möjligt att sammanställa och presentera de styrkor, svagheter, möjligheter och hot som är relevanta för något vi vill studera.</a:t>
            </a:r>
          </a:p>
          <a:p>
            <a:pPr marL="518794" indent="-518794" defTabSz="2316421">
              <a:spcBef>
                <a:spcPts val="2200"/>
              </a:spcBef>
              <a:defRPr sz="4180"/>
            </a:pPr>
            <a:r>
              <a:t>Metoden är lätt att förstå, är allmänt känd och gör det möjligt att presentera resultatet på ett överskådligt vis.  </a:t>
            </a:r>
          </a:p>
        </p:txBody>
      </p:sp>
      <p:sp>
        <p:nvSpPr>
          <p:cNvPr id="157" name="Så här gör du en SWO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Så här gör du en SWOT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lika steg i SWOT-analys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Olika steg i SWOT-analysen</a:t>
            </a:r>
          </a:p>
        </p:txBody>
      </p:sp>
      <p:sp>
        <p:nvSpPr>
          <p:cNvPr id="160" name="Syfte - Vem är mottagare av SWOT-analysen?…"/>
          <p:cNvSpPr txBox="1"/>
          <p:nvPr>
            <p:ph type="body" idx="1"/>
          </p:nvPr>
        </p:nvSpPr>
        <p:spPr>
          <a:xfrm>
            <a:off x="1217711" y="3181200"/>
            <a:ext cx="21948578" cy="8483601"/>
          </a:xfrm>
          <a:prstGeom prst="rect">
            <a:avLst/>
          </a:prstGeom>
        </p:spPr>
        <p:txBody>
          <a:bodyPr/>
          <a:lstStyle/>
          <a:p>
            <a:pPr/>
            <a:r>
              <a:t>Syfte - Vem är mottagare av SWOT-analysen?</a:t>
            </a:r>
          </a:p>
          <a:p>
            <a:pPr/>
            <a:r>
              <a:t>Vem bör delta i SWOT-arbetet?</a:t>
            </a:r>
          </a:p>
          <a:p>
            <a:pPr/>
            <a:r>
              <a:t>Vad har vi för ingångsdata?</a:t>
            </a:r>
          </a:p>
          <a:p>
            <a:pPr/>
            <a:r>
              <a:t>Hur bedriver vi arbetet med att framställa SWOTen?</a:t>
            </a:r>
          </a:p>
          <a:p>
            <a:pPr/>
            <a:r>
              <a:t>Sammanställning av resultat</a:t>
            </a:r>
          </a:p>
          <a:p>
            <a:pPr/>
            <a:r>
              <a:t>Analys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ngångs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Ingångsdata</a:t>
            </a:r>
          </a:p>
        </p:txBody>
      </p:sp>
      <p:sp>
        <p:nvSpPr>
          <p:cNvPr id="163" name="Exempe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Exempel: </a:t>
            </a:r>
          </a:p>
          <a:p>
            <a:pPr lvl="1"/>
            <a:r>
              <a:t>Vårt projekt är det största i koncernen …</a:t>
            </a:r>
          </a:p>
          <a:p>
            <a:pPr lvl="1"/>
            <a:r>
              <a:t>Vårt bolag saknar kunder i Nordamerika</a:t>
            </a:r>
          </a:p>
          <a:p>
            <a:pPr lvl="1"/>
            <a:r>
              <a:t>Enligt en marknadsundersökning ska 8 av 9 bolag </a:t>
            </a:r>
          </a:p>
          <a:p>
            <a:pPr lvl="1"/>
            <a:r>
              <a:t>Teknikplattformen vi har är föråldrad jämfört med våra konkurrenter</a:t>
            </a:r>
          </a:p>
        </p:txBody>
      </p:sp>
      <p:sp>
        <p:nvSpPr>
          <p:cNvPr id="164" name="Lista hårda fakta som ni fått fram i researcharbet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Lista hårda fakta som ni fått fram i researcharbete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WOT-anal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SWOT-analys</a:t>
            </a:r>
          </a:p>
        </p:txBody>
      </p:sp>
      <p:sp>
        <p:nvSpPr>
          <p:cNvPr id="167" name="Den klassiska mallen!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Den klassiska mallen!</a:t>
            </a:r>
          </a:p>
        </p:txBody>
      </p:sp>
      <p:sp>
        <p:nvSpPr>
          <p:cNvPr id="168" name="Linje"/>
          <p:cNvSpPr/>
          <p:nvPr/>
        </p:nvSpPr>
        <p:spPr>
          <a:xfrm>
            <a:off x="162108" y="7400555"/>
            <a:ext cx="2405978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9" name="Linje"/>
          <p:cNvSpPr/>
          <p:nvPr/>
        </p:nvSpPr>
        <p:spPr>
          <a:xfrm flipV="1">
            <a:off x="12192000" y="3159330"/>
            <a:ext cx="0" cy="1018363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Styrkor"/>
          <p:cNvSpPr txBox="1"/>
          <p:nvPr/>
        </p:nvSpPr>
        <p:spPr>
          <a:xfrm>
            <a:off x="4083508" y="3430355"/>
            <a:ext cx="318942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Styrkor</a:t>
            </a:r>
          </a:p>
        </p:txBody>
      </p:sp>
      <p:sp>
        <p:nvSpPr>
          <p:cNvPr id="171" name="Svagheter"/>
          <p:cNvSpPr txBox="1"/>
          <p:nvPr/>
        </p:nvSpPr>
        <p:spPr>
          <a:xfrm>
            <a:off x="15948717" y="3430355"/>
            <a:ext cx="4575456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Svagheter</a:t>
            </a:r>
          </a:p>
        </p:txBody>
      </p:sp>
      <p:sp>
        <p:nvSpPr>
          <p:cNvPr id="172" name="Möjligheter"/>
          <p:cNvSpPr txBox="1"/>
          <p:nvPr/>
        </p:nvSpPr>
        <p:spPr>
          <a:xfrm>
            <a:off x="2934937" y="9948355"/>
            <a:ext cx="5216348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Möjligheter</a:t>
            </a:r>
          </a:p>
        </p:txBody>
      </p:sp>
      <p:sp>
        <p:nvSpPr>
          <p:cNvPr id="173" name="Hot"/>
          <p:cNvSpPr txBox="1"/>
          <p:nvPr/>
        </p:nvSpPr>
        <p:spPr>
          <a:xfrm>
            <a:off x="17384935" y="9948355"/>
            <a:ext cx="1703020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6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Hot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tyrk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Styrkor</a:t>
            </a:r>
          </a:p>
        </p:txBody>
      </p:sp>
      <p:sp>
        <p:nvSpPr>
          <p:cNvPr id="176" name="Diabildspunkt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vaghet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Svagheter</a:t>
            </a:r>
          </a:p>
        </p:txBody>
      </p:sp>
      <p:sp>
        <p:nvSpPr>
          <p:cNvPr id="180" name="Diabildspunkt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Möjlighet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Möjligheter</a:t>
            </a:r>
          </a:p>
        </p:txBody>
      </p:sp>
      <p:sp>
        <p:nvSpPr>
          <p:cNvPr id="184" name="Diabildspunkt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Ho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Hot</a:t>
            </a:r>
          </a:p>
        </p:txBody>
      </p:sp>
      <p:sp>
        <p:nvSpPr>
          <p:cNvPr id="188" name="Diabildspunkt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9" name="Detaljerade beskriv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Detaljerade beskrivning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