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1pPr>
    <a:lvl2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2pPr>
    <a:lvl3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3pPr>
    <a:lvl4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4pPr>
    <a:lvl5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5pPr>
    <a:lvl6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6pPr>
    <a:lvl7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7pPr>
    <a:lvl8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8pPr>
    <a:lvl9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Bold"/>
        <a:ea typeface="Canela Bold"/>
        <a:cs typeface="Canela Bold"/>
        <a:sym typeface="Canela Bol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5EE"/>
          </a:solidFill>
        </a:fill>
      </a:tcStyle>
    </a:wholeTbl>
    <a:band2H>
      <a:tcTxStyle b="def" i="def"/>
      <a:tcStyle>
        <a:tcBdr/>
        <a:fill>
          <a:solidFill>
            <a:srgbClr val="E8EBF7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5CD"/>
          </a:solidFill>
        </a:fill>
      </a:tcStyle>
    </a:wholeTbl>
    <a:band2H>
      <a:tcTxStyle b="def" i="def"/>
      <a:tcStyle>
        <a:tcBdr/>
        <a:fill>
          <a:solidFill>
            <a:srgbClr val="E8F2E7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3E5"/>
          </a:solidFill>
        </a:fill>
      </a:tcStyle>
    </a:wholeTbl>
    <a:band2H>
      <a:tcTxStyle b="def" i="def"/>
      <a:tcStyle>
        <a:tcBdr/>
        <a:fill>
          <a:solidFill>
            <a:srgbClr val="ECEAF3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nela Bold"/>
          <a:ea typeface="Canela Bold"/>
          <a:cs typeface="Canel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rödtext nivå ett…"/>
          <p:cNvSpPr txBox="1"/>
          <p:nvPr>
            <p:ph type="body" sz="quarter" idx="1" hasCustomPrompt="1"/>
          </p:nvPr>
        </p:nvSpPr>
        <p:spPr>
          <a:xfrm>
            <a:off x="1219200" y="11986162"/>
            <a:ext cx="21945599" cy="605792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pc="-29" sz="290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906029" indent="-359929" algn="ctr" defTabSz="808990">
              <a:lnSpc>
                <a:spcPct val="100000"/>
              </a:lnSpc>
              <a:spcBef>
                <a:spcPts val="0"/>
              </a:spcBef>
              <a:defRPr spc="-29" sz="2900"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1452129" indent="-359929" algn="ctr" defTabSz="808990">
              <a:lnSpc>
                <a:spcPct val="100000"/>
              </a:lnSpc>
              <a:spcBef>
                <a:spcPts val="0"/>
              </a:spcBef>
              <a:defRPr spc="-29" sz="2900"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1998229" indent="-359929" algn="ctr" defTabSz="808990">
              <a:lnSpc>
                <a:spcPct val="100000"/>
              </a:lnSpc>
              <a:spcBef>
                <a:spcPts val="0"/>
              </a:spcBef>
              <a:defRPr spc="-29" sz="2900"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2544329" indent="-359929" algn="ctr" defTabSz="808990">
              <a:lnSpc>
                <a:spcPct val="100000"/>
              </a:lnSpc>
              <a:spcBef>
                <a:spcPts val="0"/>
              </a:spcBef>
              <a:defRPr spc="-29" sz="2900"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Skapare och datum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stitel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Presentations­titel</a:t>
            </a:r>
          </a:p>
        </p:txBody>
      </p:sp>
      <p:sp>
        <p:nvSpPr>
          <p:cNvPr id="13" name="Brödtext nivå ett…"/>
          <p:cNvSpPr txBox="1"/>
          <p:nvPr>
            <p:ph type="body" sz="quarter" idx="21" hasCustomPrompt="1"/>
          </p:nvPr>
        </p:nvSpPr>
        <p:spPr>
          <a:xfrm>
            <a:off x="1219200" y="7567579"/>
            <a:ext cx="21945600" cy="2250594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100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Presentations­undertitel</a:t>
            </a:r>
          </a:p>
        </p:txBody>
      </p:sp>
      <p:sp>
        <p:nvSpPr>
          <p:cNvPr id="14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Uttry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rödtext nivå ett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Uttryck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ort fak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rödtext nivå ett…"/>
          <p:cNvSpPr txBox="1"/>
          <p:nvPr>
            <p:ph type="body" sz="quarter" idx="1" hasCustomPrompt="1"/>
          </p:nvPr>
        </p:nvSpPr>
        <p:spPr>
          <a:xfrm>
            <a:off x="1219200" y="8462239"/>
            <a:ext cx="21945602" cy="832614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10673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16134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21595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27056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Faktainformation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Brödtext nivå ett…"/>
          <p:cNvSpPr txBox="1"/>
          <p:nvPr>
            <p:ph type="body" sz="half" idx="21" hasCustomPrompt="1"/>
          </p:nvPr>
        </p:nvSpPr>
        <p:spPr>
          <a:xfrm>
            <a:off x="1219200" y="4214483"/>
            <a:ext cx="21945600" cy="4269709"/>
          </a:xfrm>
          <a:prstGeom prst="rect">
            <a:avLst/>
          </a:prstGeom>
        </p:spPr>
        <p:txBody>
          <a:bodyPr anchor="b"/>
          <a:lstStyle/>
          <a:p>
            <a:pPr lvl="4" marL="0" indent="1097280" algn="ctr" defTabSz="975360">
              <a:lnSpc>
                <a:spcPct val="80000"/>
              </a:lnSpc>
              <a:spcBef>
                <a:spcPts val="0"/>
              </a:spcBef>
              <a:buSzTx/>
              <a:buNone/>
              <a:defRPr sz="8960">
                <a:latin typeface="Canela Bold"/>
                <a:ea typeface="Canela Bold"/>
                <a:cs typeface="Canela Bold"/>
                <a:sym typeface="Canela Bold"/>
              </a:defRPr>
            </a:pPr>
            <a:r>
              <a:t>100 %
</a:t>
            </a:r>
          </a:p>
        </p:txBody>
      </p:sp>
      <p:sp>
        <p:nvSpPr>
          <p:cNvPr id="10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rödtext nivå ett…"/>
          <p:cNvSpPr txBox="1"/>
          <p:nvPr>
            <p:ph type="body" sz="quarter" idx="1" hasCustomPrompt="1"/>
          </p:nvPr>
        </p:nvSpPr>
        <p:spPr>
          <a:xfrm>
            <a:off x="1219200" y="11100052"/>
            <a:ext cx="21945602" cy="832614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10673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16134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21595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27056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Tillskrivning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rödtext nivå ett…"/>
          <p:cNvSpPr txBox="1"/>
          <p:nvPr>
            <p:ph type="body" sz="half" idx="2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/>
          <a:p>
            <a:pPr lvl="4" marL="0" indent="1700783" algn="ctr" defTabSz="1511808">
              <a:lnSpc>
                <a:spcPct val="80000"/>
              </a:lnSpc>
              <a:spcBef>
                <a:spcPts val="0"/>
              </a:spcBef>
              <a:buSzTx/>
              <a:buNone/>
              <a:defRPr sz="5208">
                <a:latin typeface="Canela Bold"/>
                <a:ea typeface="Canela Bold"/>
                <a:cs typeface="Canela Bold"/>
                <a:sym typeface="Canela Bold"/>
              </a:defRPr>
            </a:pPr>
            <a:r>
              <a:t>”Framträdande citat”
</a:t>
            </a:r>
          </a:p>
        </p:txBody>
      </p:sp>
      <p:sp>
        <p:nvSpPr>
          <p:cNvPr id="117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–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1"/>
            <a:ext cx="7365408" cy="8280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stitel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Presentations­titel</a:t>
            </a:r>
          </a:p>
        </p:txBody>
      </p:sp>
      <p:sp>
        <p:nvSpPr>
          <p:cNvPr id="23" name="Brödtext nivå ett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8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8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8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8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8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Presentations­undertitel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Skapare och datum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pc="-100" sz="29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Skapare och datum</a:t>
            </a:r>
          </a:p>
        </p:txBody>
      </p:sp>
      <p:sp>
        <p:nvSpPr>
          <p:cNvPr id="2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bild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iabildstitel"/>
          <p:cNvSpPr txBox="1"/>
          <p:nvPr>
            <p:ph type="title" hasCustomPrompt="1"/>
          </p:nvPr>
        </p:nvSpPr>
        <p:spPr>
          <a:xfrm>
            <a:off x="1215494" y="4585101"/>
            <a:ext cx="9757339" cy="2540002"/>
          </a:xfrm>
          <a:prstGeom prst="rect">
            <a:avLst/>
          </a:prstGeom>
        </p:spPr>
        <p:txBody>
          <a:bodyPr anchor="b"/>
          <a:lstStyle/>
          <a:p>
            <a:pPr/>
            <a:r>
              <a:t>Diabilds­titel</a:t>
            </a:r>
          </a:p>
        </p:txBody>
      </p:sp>
      <p:sp>
        <p:nvSpPr>
          <p:cNvPr id="33" name="Bild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rödtext nivå ett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Diabildsundertitel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iabilds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43" name="Brödtext nivå et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Diabildsundertitel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100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Diabildsundertitel</a:t>
            </a:r>
          </a:p>
        </p:txBody>
      </p:sp>
      <p:sp>
        <p:nvSpPr>
          <p:cNvPr id="4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rödtext nivå ett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3"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iabildstitel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61" name="Bild"/>
          <p:cNvSpPr/>
          <p:nvPr>
            <p:ph type="pic" idx="21"/>
          </p:nvPr>
        </p:nvSpPr>
        <p:spPr>
          <a:xfrm>
            <a:off x="12192644" y="718588"/>
            <a:ext cx="10972801" cy="12329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Brödtext nivå ett…"/>
          <p:cNvSpPr txBox="1"/>
          <p:nvPr>
            <p:ph type="body" sz="quarter" idx="1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10673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16134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21595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27056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Diabildsundertitel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Brödtext nivå ett…"/>
          <p:cNvSpPr txBox="1"/>
          <p:nvPr>
            <p:ph type="body" sz="half" idx="22" hasCustomPrompt="1"/>
          </p:nvPr>
        </p:nvSpPr>
        <p:spPr>
          <a:xfrm>
            <a:off x="1219199" y="4023221"/>
            <a:ext cx="9757571" cy="8384679"/>
          </a:xfrm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</p:txBody>
      </p:sp>
      <p:sp>
        <p:nvSpPr>
          <p:cNvPr id="64" name="Diabildsnummer"/>
          <p:cNvSpPr txBox="1"/>
          <p:nvPr>
            <p:ph type="sldNum" sz="quarter" idx="2"/>
          </p:nvPr>
        </p:nvSpPr>
        <p:spPr>
          <a:xfrm>
            <a:off x="11993880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Avsnittstitel"/>
          <p:cNvSpPr txBox="1"/>
          <p:nvPr>
            <p:ph type="title" hasCustomPrompt="1"/>
          </p:nvPr>
        </p:nvSpPr>
        <p:spPr>
          <a:xfrm>
            <a:off x="1219200" y="3242269"/>
            <a:ext cx="21945600" cy="6604002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Avsnittstitel</a:t>
            </a:r>
          </a:p>
        </p:txBody>
      </p:sp>
      <p:sp>
        <p:nvSpPr>
          <p:cNvPr id="72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das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iabilds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80" name="Brödtext nivå ett…"/>
          <p:cNvSpPr txBox="1"/>
          <p:nvPr>
            <p:ph type="body" sz="quarter" idx="1" hasCustomPrompt="1"/>
          </p:nvPr>
        </p:nvSpPr>
        <p:spPr>
          <a:xfrm>
            <a:off x="1219200" y="2384648"/>
            <a:ext cx="21945602" cy="832614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10673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16134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21595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2705677" indent="-521277" algn="ctr" defTabSz="792479">
              <a:lnSpc>
                <a:spcPct val="100000"/>
              </a:lnSpc>
              <a:spcBef>
                <a:spcPts val="0"/>
              </a:spcBef>
              <a:defRPr spc="-42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Diabildsundertitel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agor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gordning, 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Dagordning, titel</a:t>
            </a:r>
          </a:p>
        </p:txBody>
      </p:sp>
      <p:sp>
        <p:nvSpPr>
          <p:cNvPr id="89" name="Brödtext nivå ett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Ämnen på dagordningen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Dagordning, undertitel"/>
          <p:cNvSpPr txBox="1"/>
          <p:nvPr>
            <p:ph type="body" sz="quarter" idx="21" hasCustomPrompt="1"/>
          </p:nvPr>
        </p:nvSpPr>
        <p:spPr>
          <a:xfrm>
            <a:off x="1219200" y="2387114"/>
            <a:ext cx="21945602" cy="832614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100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Dagordning, undertitel</a:t>
            </a:r>
          </a:p>
        </p:txBody>
      </p:sp>
      <p:sp>
        <p:nvSpPr>
          <p:cNvPr id="91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titel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Diabilds­titel</a:t>
            </a:r>
          </a:p>
        </p:txBody>
      </p:sp>
      <p:sp>
        <p:nvSpPr>
          <p:cNvPr id="3" name="Brödtext nivå ett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Diabildsnummer"/>
          <p:cNvSpPr txBox="1"/>
          <p:nvPr>
            <p:ph type="sldNum" sz="quarter" idx="2"/>
          </p:nvPr>
        </p:nvSpPr>
        <p:spPr>
          <a:xfrm>
            <a:off x="11987530" y="12684760"/>
            <a:ext cx="408941" cy="4445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1pPr>
      <a:lvl2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2pPr>
      <a:lvl3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3pPr>
      <a:lvl4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4pPr>
      <a:lvl5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5pPr>
      <a:lvl6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6pPr>
      <a:lvl7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7pPr>
      <a:lvl8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8pPr>
      <a:lvl9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Canela Bold"/>
          <a:ea typeface="Canela Bold"/>
          <a:cs typeface="Canela Bold"/>
          <a:sym typeface="Canela Bold"/>
        </a:defRPr>
      </a:lvl9pPr>
    </p:titleStyle>
    <p:bodyStyle>
      <a:lvl1pPr marL="5461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7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rojektledarbloggen.se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rojektledarbloggen.se"/>
          <p:cNvSpPr txBox="1"/>
          <p:nvPr>
            <p:ph type="body" sz="quarter" idx="1"/>
          </p:nvPr>
        </p:nvSpPr>
        <p:spPr>
          <a:xfrm>
            <a:off x="1219199" y="11986162"/>
            <a:ext cx="21945600" cy="605792"/>
          </a:xfrm>
          <a:prstGeom prst="rect">
            <a:avLst/>
          </a:prstGeom>
        </p:spPr>
        <p:txBody>
          <a:bodyPr/>
          <a:lstStyle>
            <a:lvl1pPr>
              <a:defRPr spc="-1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projektledarbloggen.se</a:t>
            </a:r>
          </a:p>
        </p:txBody>
      </p:sp>
      <p:sp>
        <p:nvSpPr>
          <p:cNvPr id="152" name="SWOT-anal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SWOT-analys</a:t>
            </a:r>
          </a:p>
        </p:txBody>
      </p:sp>
      <p:sp>
        <p:nvSpPr>
          <p:cNvPr id="153" name="Introduktion och mallar"/>
          <p:cNvSpPr txBox="1"/>
          <p:nvPr/>
        </p:nvSpPr>
        <p:spPr>
          <a:xfrm>
            <a:off x="1219200" y="7567579"/>
            <a:ext cx="21945600" cy="2250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defTabSz="825500">
              <a:lnSpc>
                <a:spcPct val="100000"/>
              </a:lnSpc>
              <a:defRPr spc="-100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Introduktion och mallar anpassade för en personlig SWOT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ntroduk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Introduktion</a:t>
            </a:r>
          </a:p>
        </p:txBody>
      </p:sp>
      <p:sp>
        <p:nvSpPr>
          <p:cNvPr id="156" name="SWOT står för…"/>
          <p:cNvSpPr txBox="1"/>
          <p:nvPr>
            <p:ph type="body" idx="1"/>
          </p:nvPr>
        </p:nvSpPr>
        <p:spPr>
          <a:xfrm>
            <a:off x="1160821" y="3618236"/>
            <a:ext cx="21948579" cy="8483602"/>
          </a:xfrm>
          <a:prstGeom prst="rect">
            <a:avLst/>
          </a:prstGeom>
        </p:spPr>
        <p:txBody>
          <a:bodyPr/>
          <a:lstStyle/>
          <a:p>
            <a:pPr marL="518794" indent="-518794" defTabSz="2316421">
              <a:spcBef>
                <a:spcPts val="2200"/>
              </a:spcBef>
              <a:defRPr sz="4100"/>
            </a:pPr>
            <a:r>
              <a:t>SWOT står för </a:t>
            </a:r>
          </a:p>
          <a:p>
            <a:pPr lvl="1" marL="1037588" indent="-518794" defTabSz="2316421">
              <a:spcBef>
                <a:spcPts val="2200"/>
              </a:spcBef>
              <a:defRPr sz="4100"/>
            </a:pPr>
            <a:r>
              <a:t>Styrkor (Strengths)</a:t>
            </a:r>
          </a:p>
          <a:p>
            <a:pPr lvl="1" marL="1037588" indent="-518794" defTabSz="2316421">
              <a:spcBef>
                <a:spcPts val="2200"/>
              </a:spcBef>
              <a:defRPr sz="4100"/>
            </a:pPr>
            <a:r>
              <a:t>Svagheter (Weaknesses)</a:t>
            </a:r>
          </a:p>
          <a:p>
            <a:pPr lvl="1" marL="1037588" indent="-518794" defTabSz="2316421">
              <a:spcBef>
                <a:spcPts val="2200"/>
              </a:spcBef>
              <a:defRPr sz="4100"/>
            </a:pPr>
            <a:r>
              <a:t>Möjligheter (Opportunities)</a:t>
            </a:r>
          </a:p>
          <a:p>
            <a:pPr lvl="1" marL="1037588" indent="-518794" defTabSz="2316421">
              <a:spcBef>
                <a:spcPts val="2200"/>
              </a:spcBef>
              <a:defRPr sz="4100"/>
            </a:pPr>
            <a:r>
              <a:t>Hot (Threats)</a:t>
            </a:r>
          </a:p>
          <a:p>
            <a:pPr marL="518794" indent="-518794" defTabSz="2316421">
              <a:spcBef>
                <a:spcPts val="2200"/>
              </a:spcBef>
              <a:defRPr sz="4100"/>
            </a:pPr>
            <a:r>
              <a:t>En SWOT-analys är en metod som gör det möjligt att sammanställa och presentera de styrkor, svagheter, möjligheter och hot som är relevanta för något vi vill studera.</a:t>
            </a:r>
          </a:p>
          <a:p>
            <a:pPr marL="518794" indent="-518794" defTabSz="2316421">
              <a:spcBef>
                <a:spcPts val="2200"/>
              </a:spcBef>
              <a:defRPr sz="4100"/>
            </a:pPr>
            <a:r>
              <a:t>Metoden är lätt att förstå, är allmänt känd och gör det möjligt att presentera resultatet på ett överskådligt vis.  </a:t>
            </a:r>
          </a:p>
        </p:txBody>
      </p:sp>
      <p:sp>
        <p:nvSpPr>
          <p:cNvPr id="157" name="Så här gör du en SWOT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Så här gör du en SWOT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lika steg i SWOT-analyse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Olika steg i SWOT-analysen</a:t>
            </a:r>
          </a:p>
        </p:txBody>
      </p:sp>
      <p:sp>
        <p:nvSpPr>
          <p:cNvPr id="160" name="Syfte - Vem är mottagare av SWOT-analysen?…"/>
          <p:cNvSpPr txBox="1"/>
          <p:nvPr>
            <p:ph type="body" idx="1"/>
          </p:nvPr>
        </p:nvSpPr>
        <p:spPr>
          <a:xfrm>
            <a:off x="1217710" y="3166977"/>
            <a:ext cx="21948580" cy="8483602"/>
          </a:xfrm>
          <a:prstGeom prst="rect">
            <a:avLst/>
          </a:prstGeom>
        </p:spPr>
        <p:txBody>
          <a:bodyPr/>
          <a:lstStyle/>
          <a:p>
            <a:pPr/>
            <a:r>
              <a:t>Syfte - Fundera på vem som är mottagare av SWOT-analysen?</a:t>
            </a:r>
          </a:p>
          <a:p>
            <a:pPr/>
            <a:r>
              <a:t>När du fyller i dina SWOT så är det en ”egenutvärdering” du gör. Det är din bild av verkligheten du beskriver och fundera inte för mycket på hur du uppfattas av andra. </a:t>
            </a:r>
          </a:p>
          <a:p>
            <a:pPr/>
            <a:r>
              <a:t>Lyft fram sådant du vill att andra bör veta om dig och spegla det i SWOT-fälten. </a:t>
            </a:r>
          </a:p>
          <a:p>
            <a:pPr/>
            <a:r>
              <a:t>Fundera på om det finns saker som du gärna vill föra fram - kanske en kompetens du vill utveckla - och jobba in den i SWOTens olika fält. </a:t>
            </a:r>
          </a:p>
          <a:p>
            <a:pPr/>
            <a:r>
              <a:t>Det bör finnas en viss balans: Ingen är fantastisk utan fel eller usel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WOT-anal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SWOT-analys</a:t>
            </a:r>
          </a:p>
        </p:txBody>
      </p:sp>
      <p:sp>
        <p:nvSpPr>
          <p:cNvPr id="163" name="Den klassiska mallen!"/>
          <p:cNvSpPr txBox="1"/>
          <p:nvPr>
            <p:ph type="body" sz="quarter" idx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100" sz="42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Den klassiska mallen!</a:t>
            </a:r>
          </a:p>
        </p:txBody>
      </p:sp>
      <p:sp>
        <p:nvSpPr>
          <p:cNvPr id="164" name="Linje"/>
          <p:cNvSpPr/>
          <p:nvPr/>
        </p:nvSpPr>
        <p:spPr>
          <a:xfrm>
            <a:off x="162107" y="7400556"/>
            <a:ext cx="2405978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5" name="Linje"/>
          <p:cNvSpPr/>
          <p:nvPr/>
        </p:nvSpPr>
        <p:spPr>
          <a:xfrm flipV="1">
            <a:off x="12192000" y="3159329"/>
            <a:ext cx="0" cy="1018363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6" name="Styrkor"/>
          <p:cNvSpPr txBox="1"/>
          <p:nvPr/>
        </p:nvSpPr>
        <p:spPr>
          <a:xfrm>
            <a:off x="4083508" y="3430354"/>
            <a:ext cx="3189428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Styrkor</a:t>
            </a:r>
          </a:p>
        </p:txBody>
      </p:sp>
      <p:sp>
        <p:nvSpPr>
          <p:cNvPr id="167" name="Svagheter"/>
          <p:cNvSpPr txBox="1"/>
          <p:nvPr/>
        </p:nvSpPr>
        <p:spPr>
          <a:xfrm>
            <a:off x="15948717" y="3430354"/>
            <a:ext cx="4575455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Svagheter</a:t>
            </a:r>
          </a:p>
        </p:txBody>
      </p:sp>
      <p:sp>
        <p:nvSpPr>
          <p:cNvPr id="168" name="Möjligheter"/>
          <p:cNvSpPr txBox="1"/>
          <p:nvPr/>
        </p:nvSpPr>
        <p:spPr>
          <a:xfrm>
            <a:off x="2934936" y="9948355"/>
            <a:ext cx="5216348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Möjligheter</a:t>
            </a:r>
          </a:p>
        </p:txBody>
      </p:sp>
      <p:sp>
        <p:nvSpPr>
          <p:cNvPr id="169" name="Hot"/>
          <p:cNvSpPr txBox="1"/>
          <p:nvPr/>
        </p:nvSpPr>
        <p:spPr>
          <a:xfrm>
            <a:off x="17384934" y="9948355"/>
            <a:ext cx="1703021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Hot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tyrk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Styrkor</a:t>
            </a:r>
          </a:p>
        </p:txBody>
      </p:sp>
      <p:sp>
        <p:nvSpPr>
          <p:cNvPr id="172" name="Diabildspunkttext"/>
          <p:cNvSpPr txBox="1"/>
          <p:nvPr>
            <p:ph type="body" idx="1"/>
          </p:nvPr>
        </p:nvSpPr>
        <p:spPr>
          <a:xfrm>
            <a:off x="1219199" y="4013200"/>
            <a:ext cx="21948578" cy="84836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3" name="Detaljerade beskrivni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Detaljerade beskrivning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vaghet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Svagheter</a:t>
            </a:r>
          </a:p>
        </p:txBody>
      </p:sp>
      <p:sp>
        <p:nvSpPr>
          <p:cNvPr id="176" name="Diabildspunkttext"/>
          <p:cNvSpPr txBox="1"/>
          <p:nvPr>
            <p:ph type="body" idx="1"/>
          </p:nvPr>
        </p:nvSpPr>
        <p:spPr>
          <a:xfrm>
            <a:off x="1219199" y="4013200"/>
            <a:ext cx="21948578" cy="84836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7" name="Detaljerade beskrivni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Detaljerade beskrivning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Möjlighet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Möjligheter</a:t>
            </a:r>
          </a:p>
        </p:txBody>
      </p:sp>
      <p:sp>
        <p:nvSpPr>
          <p:cNvPr id="180" name="Diabildspunkttext"/>
          <p:cNvSpPr txBox="1"/>
          <p:nvPr>
            <p:ph type="body" idx="1"/>
          </p:nvPr>
        </p:nvSpPr>
        <p:spPr>
          <a:xfrm>
            <a:off x="1219199" y="4013200"/>
            <a:ext cx="21948578" cy="84836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Detaljerade beskrivni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Detaljerade beskrivning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Ho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/>
            <a:r>
              <a:t>Hot</a:t>
            </a:r>
          </a:p>
        </p:txBody>
      </p:sp>
      <p:sp>
        <p:nvSpPr>
          <p:cNvPr id="184" name="Diabildspunkttext"/>
          <p:cNvSpPr txBox="1"/>
          <p:nvPr>
            <p:ph type="body" idx="1"/>
          </p:nvPr>
        </p:nvSpPr>
        <p:spPr>
          <a:xfrm>
            <a:off x="1219199" y="4013200"/>
            <a:ext cx="21948578" cy="84836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5" name="Detaljerade beskrivni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Detaljerade beskrivning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Bold"/>
            <a:ea typeface="Canela Bold"/>
            <a:cs typeface="Canela Bold"/>
            <a:sym typeface="Canela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Bold"/>
            <a:ea typeface="Canela Bold"/>
            <a:cs typeface="Canela Bold"/>
            <a:sym typeface="Canela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Bold"/>
            <a:ea typeface="Canela Bold"/>
            <a:cs typeface="Canela Bold"/>
            <a:sym typeface="Canela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Bold"/>
            <a:ea typeface="Canela Bold"/>
            <a:cs typeface="Canela Bold"/>
            <a:sym typeface="Canela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