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Shape 1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kapare och datum"/>
          <p:cNvSpPr txBox="1"/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08990">
              <a:lnSpc>
                <a:spcPct val="100000"/>
              </a:lnSpc>
              <a:spcBef>
                <a:spcPts val="0"/>
              </a:spcBef>
              <a:buSzTx/>
              <a:buNone/>
              <a:defRPr spc="-29" sz="2940"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Skapare och datum</a:t>
            </a:r>
          </a:p>
        </p:txBody>
      </p:sp>
      <p:sp>
        <p:nvSpPr>
          <p:cNvPr id="12" name="Presentationstitel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Presentations­titel</a:t>
            </a:r>
          </a:p>
        </p:txBody>
      </p:sp>
      <p:sp>
        <p:nvSpPr>
          <p:cNvPr id="13" name="Brödtext nivå ett…"/>
          <p:cNvSpPr txBox="1"/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5pPr>
          </a:lstStyle>
          <a:p>
            <a:pPr/>
            <a:r>
              <a:t>Presentations­undertitel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das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Diabildstitel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Diabilds­titel</a:t>
            </a:r>
          </a:p>
        </p:txBody>
      </p:sp>
      <p:sp>
        <p:nvSpPr>
          <p:cNvPr id="100" name="Diabildsundertitel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pc="-42" sz="422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Diabildsundertitel</a:t>
            </a:r>
          </a:p>
        </p:txBody>
      </p:sp>
      <p:sp>
        <p:nvSpPr>
          <p:cNvPr id="101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agord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Dagordning, titel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Dagordning, titel</a:t>
            </a:r>
          </a:p>
        </p:txBody>
      </p:sp>
      <p:sp>
        <p:nvSpPr>
          <p:cNvPr id="109" name="Brödtext nivå ett…"/>
          <p:cNvSpPr txBox="1"/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Ämnen på dagordningen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0" name="Dagordning, undertitel"/>
          <p:cNvSpPr txBox="1"/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pc="-42" sz="422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Dagordning, undertitel</a:t>
            </a:r>
          </a:p>
        </p:txBody>
      </p:sp>
      <p:sp>
        <p:nvSpPr>
          <p:cNvPr id="111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Uttry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rödtext nivå ett…"/>
          <p:cNvSpPr txBox="1"/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Uttryck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9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ort fak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Faktainformation"/>
          <p:cNvSpPr txBox="1"/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pc="-42" sz="422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Faktainformation</a:t>
            </a:r>
          </a:p>
        </p:txBody>
      </p:sp>
      <p:sp>
        <p:nvSpPr>
          <p:cNvPr id="127" name="Brödtext nivå ett…"/>
          <p:cNvSpPr txBox="1"/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100 %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8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llskrivning"/>
          <p:cNvSpPr txBox="1"/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pc="-42" sz="422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Tillskrivning</a:t>
            </a:r>
          </a:p>
        </p:txBody>
      </p:sp>
      <p:sp>
        <p:nvSpPr>
          <p:cNvPr id="136" name="Brödtext nivå ett…"/>
          <p:cNvSpPr txBox="1"/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”Framträdande citat”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7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–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jö mot sky vid solnedgång 2"/>
          <p:cNvSpPr/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5" name="Sjö mot sky vid solnedgång 1"/>
          <p:cNvSpPr/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6" name="Sjö och strand i solnedgång"/>
          <p:cNvSpPr/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7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jö och strand i solnedgång"/>
          <p:cNvSpPr/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55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jö och strand i solnedgång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stitel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>
                <a:solidFill>
                  <a:srgbClr val="FFFFFF"/>
                </a:solidFill>
              </a:defRPr>
            </a:lvl1pPr>
          </a:lstStyle>
          <a:p>
            <a:pPr/>
            <a:r>
              <a:t>Presentations­titel</a:t>
            </a:r>
          </a:p>
        </p:txBody>
      </p:sp>
      <p:sp>
        <p:nvSpPr>
          <p:cNvPr id="23" name="Brödtext nivå ett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5pPr>
          </a:lstStyle>
          <a:p>
            <a:pPr/>
            <a:r>
              <a:t>Presentations­undertitel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Skapare och datum"/>
          <p:cNvSpPr txBox="1"/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08990">
              <a:lnSpc>
                <a:spcPct val="100000"/>
              </a:lnSpc>
              <a:spcBef>
                <a:spcPts val="0"/>
              </a:spcBef>
              <a:buSzTx/>
              <a:buNone/>
              <a:defRPr spc="-29" sz="2940">
                <a:solidFill>
                  <a:srgbClr val="FFFFFF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/>
            <a:r>
              <a:t>Skapare och datum</a:t>
            </a:r>
          </a:p>
        </p:txBody>
      </p:sp>
      <p:sp>
        <p:nvSpPr>
          <p:cNvPr id="2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ch bild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iabildstitel"/>
          <p:cNvSpPr txBox="1"/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pPr/>
            <a:r>
              <a:t>Diabilds­titel</a:t>
            </a:r>
          </a:p>
        </p:txBody>
      </p:sp>
      <p:sp>
        <p:nvSpPr>
          <p:cNvPr id="33" name="Sjö mot sky vid solnedgång"/>
          <p:cNvSpPr/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Brödtext nivå ett…"/>
          <p:cNvSpPr txBox="1"/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5pPr>
          </a:lstStyle>
          <a:p>
            <a:pPr/>
            <a:r>
              <a:t>Diabildsundertitel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iabildstitel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Diabilds­titel</a:t>
            </a:r>
          </a:p>
        </p:txBody>
      </p:sp>
      <p:sp>
        <p:nvSpPr>
          <p:cNvPr id="43" name="Brödtext nivå ett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Diabildspunkttext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Diabildsundertitel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pc="-42" sz="422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Diabildsundertitel</a:t>
            </a:r>
          </a:p>
        </p:txBody>
      </p:sp>
      <p:sp>
        <p:nvSpPr>
          <p:cNvPr id="4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rödtext nivå ett…"/>
          <p:cNvSpPr txBox="1"/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pPr/>
            <a:r>
              <a:t>Diabildspunkttext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iabildstitel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Diabilds­titel</a:t>
            </a:r>
          </a:p>
        </p:txBody>
      </p:sp>
      <p:sp>
        <p:nvSpPr>
          <p:cNvPr id="61" name="Sjö mot sky vid solnedgång"/>
          <p:cNvSpPr/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Diabildsundertitel"/>
          <p:cNvSpPr txBox="1"/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pc="-42" sz="422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Diabildsundertitel</a:t>
            </a:r>
          </a:p>
        </p:txBody>
      </p:sp>
      <p:sp>
        <p:nvSpPr>
          <p:cNvPr id="63" name="Brödtext nivå ett…"/>
          <p:cNvSpPr txBox="1"/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pPr/>
            <a:r>
              <a:t>Diabildspunkttext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Diabildsnummer"/>
          <p:cNvSpPr txBox="1"/>
          <p:nvPr>
            <p:ph type="sldNum" sz="quarter" idx="2"/>
          </p:nvPr>
        </p:nvSpPr>
        <p:spPr>
          <a:xfrm>
            <a:off x="11993880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punkter och livevideo, li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Diabildstitel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Diabilds­titel</a:t>
            </a:r>
          </a:p>
        </p:txBody>
      </p:sp>
      <p:sp>
        <p:nvSpPr>
          <p:cNvPr id="72" name="Diabildsundertitel"/>
          <p:cNvSpPr txBox="1"/>
          <p:nvPr>
            <p:ph type="body" sz="quarter" idx="21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pc="-42" sz="422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Diabildsundertitel</a:t>
            </a:r>
          </a:p>
        </p:txBody>
      </p:sp>
      <p:sp>
        <p:nvSpPr>
          <p:cNvPr id="73" name="Brödtext nivå ett…"/>
          <p:cNvSpPr txBox="1"/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pPr/>
            <a:r>
              <a:t>Diabildspunkttext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4" name="Diabildsnummer"/>
          <p:cNvSpPr txBox="1"/>
          <p:nvPr>
            <p:ph type="sldNum" sz="quarter" idx="2"/>
          </p:nvPr>
        </p:nvSpPr>
        <p:spPr>
          <a:xfrm>
            <a:off x="11993880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punkter och livevideo, s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Diabildstitel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Diabilds­titel</a:t>
            </a:r>
          </a:p>
        </p:txBody>
      </p:sp>
      <p:sp>
        <p:nvSpPr>
          <p:cNvPr id="82" name="Diabildsundertitel"/>
          <p:cNvSpPr txBox="1"/>
          <p:nvPr>
            <p:ph type="body" sz="quarter" idx="21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792479">
              <a:lnSpc>
                <a:spcPct val="100000"/>
              </a:lnSpc>
              <a:spcBef>
                <a:spcPts val="0"/>
              </a:spcBef>
              <a:buSzTx/>
              <a:buNone/>
              <a:defRPr spc="-42" sz="4224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/>
            <a:r>
              <a:t>Diabildsundertitel</a:t>
            </a:r>
          </a:p>
        </p:txBody>
      </p:sp>
      <p:sp>
        <p:nvSpPr>
          <p:cNvPr id="83" name="Brödtext nivå ett…"/>
          <p:cNvSpPr txBox="1"/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pPr/>
            <a:r>
              <a:t>Diabildspunkttext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4" name="Diabildsnummer"/>
          <p:cNvSpPr txBox="1"/>
          <p:nvPr>
            <p:ph type="sldNum" sz="quarter" idx="2"/>
          </p:nvPr>
        </p:nvSpPr>
        <p:spPr>
          <a:xfrm>
            <a:off x="11993880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Avsnittstitel"/>
          <p:cNvSpPr txBox="1"/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pc="0" sz="12800"/>
            </a:lvl1pPr>
          </a:lstStyle>
          <a:p>
            <a:pPr/>
            <a:r>
              <a:t>Avsnittstitel</a:t>
            </a:r>
          </a:p>
        </p:txBody>
      </p:sp>
      <p:sp>
        <p:nvSpPr>
          <p:cNvPr id="92" name="Diabildsnummer"/>
          <p:cNvSpPr txBox="1"/>
          <p:nvPr>
            <p:ph type="sldNum" sz="quarter" idx="2"/>
          </p:nvPr>
        </p:nvSpPr>
        <p:spPr>
          <a:xfrm>
            <a:off x="11991339" y="12684760"/>
            <a:ext cx="408941" cy="4445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bildstitel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Diabilds­titel</a:t>
            </a:r>
          </a:p>
        </p:txBody>
      </p:sp>
      <p:sp>
        <p:nvSpPr>
          <p:cNvPr id="3" name="Brödtext nivå ett…"/>
          <p:cNvSpPr txBox="1"/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Diabildspunkttext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Diabildsnummer"/>
          <p:cNvSpPr txBox="1"/>
          <p:nvPr>
            <p:ph type="sldNum" sz="quarter" idx="2"/>
          </p:nvPr>
        </p:nvSpPr>
        <p:spPr>
          <a:xfrm>
            <a:off x="11987530" y="12684760"/>
            <a:ext cx="408941" cy="4445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2000">
                <a:solidFill>
                  <a:srgbClr val="5E5E5E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projektledarbloggen.se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kapare och datum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2" name="Fiskbensdiagram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Fiskbensdiagram</a:t>
            </a:r>
          </a:p>
        </p:txBody>
      </p:sp>
      <p:sp>
        <p:nvSpPr>
          <p:cNvPr id="173" name="projektledarbloggen.s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>
                <a:hlinkClick r:id="rId2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2" invalidUrl="" action="" tgtFrame="" tooltip="" history="1" highlightClick="0" endSnd="0"/>
              </a:rPr>
              <a:t>projektledarbloggen.se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il"/>
          <p:cNvSpPr/>
          <p:nvPr/>
        </p:nvSpPr>
        <p:spPr>
          <a:xfrm>
            <a:off x="1749216" y="5880528"/>
            <a:ext cx="22124477" cy="2099896"/>
          </a:xfrm>
          <a:prstGeom prst="rightArrow">
            <a:avLst>
              <a:gd name="adj1" fmla="val 32000"/>
              <a:gd name="adj2" fmla="val 38707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113030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</a:p>
        </p:txBody>
      </p:sp>
      <p:sp>
        <p:nvSpPr>
          <p:cNvPr id="176" name="Kategori"/>
          <p:cNvSpPr txBox="1"/>
          <p:nvPr/>
        </p:nvSpPr>
        <p:spPr>
          <a:xfrm>
            <a:off x="954647" y="1920704"/>
            <a:ext cx="3157852" cy="821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/>
            <a:r>
              <a:t>Kategori</a:t>
            </a:r>
          </a:p>
        </p:txBody>
      </p:sp>
      <p:sp>
        <p:nvSpPr>
          <p:cNvPr id="177" name="Linje"/>
          <p:cNvSpPr/>
          <p:nvPr/>
        </p:nvSpPr>
        <p:spPr>
          <a:xfrm>
            <a:off x="4103989" y="2298601"/>
            <a:ext cx="2935283" cy="4122008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8" name="Text"/>
          <p:cNvSpPr txBox="1"/>
          <p:nvPr/>
        </p:nvSpPr>
        <p:spPr>
          <a:xfrm>
            <a:off x="1432765" y="3308362"/>
            <a:ext cx="871669" cy="647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79" name="Linje"/>
          <p:cNvSpPr/>
          <p:nvPr/>
        </p:nvSpPr>
        <p:spPr>
          <a:xfrm>
            <a:off x="2512279" y="3632320"/>
            <a:ext cx="2477078" cy="1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0" name="Text"/>
          <p:cNvSpPr txBox="1"/>
          <p:nvPr/>
        </p:nvSpPr>
        <p:spPr>
          <a:xfrm>
            <a:off x="2009758" y="4138476"/>
            <a:ext cx="871669" cy="647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81" name="Linje"/>
          <p:cNvSpPr/>
          <p:nvPr/>
        </p:nvSpPr>
        <p:spPr>
          <a:xfrm>
            <a:off x="3089272" y="4462434"/>
            <a:ext cx="2477079" cy="1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2" name="Text"/>
          <p:cNvSpPr txBox="1"/>
          <p:nvPr/>
        </p:nvSpPr>
        <p:spPr>
          <a:xfrm>
            <a:off x="2727374" y="5081088"/>
            <a:ext cx="871669" cy="647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83" name="Linje"/>
          <p:cNvSpPr/>
          <p:nvPr/>
        </p:nvSpPr>
        <p:spPr>
          <a:xfrm>
            <a:off x="3806888" y="5405047"/>
            <a:ext cx="2477078" cy="1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4" name="Kategori"/>
          <p:cNvSpPr txBox="1"/>
          <p:nvPr/>
        </p:nvSpPr>
        <p:spPr>
          <a:xfrm>
            <a:off x="7027857" y="1723832"/>
            <a:ext cx="3157851" cy="821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/>
            <a:r>
              <a:t>Kategori</a:t>
            </a:r>
          </a:p>
        </p:txBody>
      </p:sp>
      <p:sp>
        <p:nvSpPr>
          <p:cNvPr id="185" name="Linje"/>
          <p:cNvSpPr/>
          <p:nvPr/>
        </p:nvSpPr>
        <p:spPr>
          <a:xfrm>
            <a:off x="10433927" y="2286994"/>
            <a:ext cx="2935283" cy="4122008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6" name="Text"/>
          <p:cNvSpPr txBox="1"/>
          <p:nvPr/>
        </p:nvSpPr>
        <p:spPr>
          <a:xfrm>
            <a:off x="7762702" y="3296755"/>
            <a:ext cx="871669" cy="647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87" name="Linje"/>
          <p:cNvSpPr/>
          <p:nvPr/>
        </p:nvSpPr>
        <p:spPr>
          <a:xfrm>
            <a:off x="8842217" y="3620713"/>
            <a:ext cx="2477078" cy="1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8" name="Text"/>
          <p:cNvSpPr txBox="1"/>
          <p:nvPr/>
        </p:nvSpPr>
        <p:spPr>
          <a:xfrm>
            <a:off x="8339696" y="4126869"/>
            <a:ext cx="871668" cy="647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89" name="Linje"/>
          <p:cNvSpPr/>
          <p:nvPr/>
        </p:nvSpPr>
        <p:spPr>
          <a:xfrm>
            <a:off x="9419210" y="4450827"/>
            <a:ext cx="2477078" cy="1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90" name="Text"/>
          <p:cNvSpPr txBox="1"/>
          <p:nvPr/>
        </p:nvSpPr>
        <p:spPr>
          <a:xfrm>
            <a:off x="9057312" y="5069481"/>
            <a:ext cx="871668" cy="647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91" name="Linje"/>
          <p:cNvSpPr/>
          <p:nvPr/>
        </p:nvSpPr>
        <p:spPr>
          <a:xfrm>
            <a:off x="10136826" y="5393440"/>
            <a:ext cx="2477078" cy="1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grpSp>
        <p:nvGrpSpPr>
          <p:cNvPr id="200" name="Gruppera"/>
          <p:cNvGrpSpPr/>
          <p:nvPr/>
        </p:nvGrpSpPr>
        <p:grpSpPr>
          <a:xfrm>
            <a:off x="13863811" y="1909097"/>
            <a:ext cx="6084626" cy="4499905"/>
            <a:chOff x="0" y="0"/>
            <a:chExt cx="6084624" cy="4499903"/>
          </a:xfrm>
        </p:grpSpPr>
        <p:sp>
          <p:nvSpPr>
            <p:cNvPr id="192" name="Kategori"/>
            <p:cNvSpPr txBox="1"/>
            <p:nvPr/>
          </p:nvSpPr>
          <p:spPr>
            <a:xfrm>
              <a:off x="0" y="0"/>
              <a:ext cx="3157851" cy="8215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Futura"/>
                  <a:ea typeface="Futura"/>
                  <a:cs typeface="Futura"/>
                  <a:sym typeface="Futura"/>
                </a:defRPr>
              </a:lvl1pPr>
            </a:lstStyle>
            <a:p>
              <a:pPr/>
              <a:r>
                <a:t>Kategori</a:t>
              </a:r>
            </a:p>
          </p:txBody>
        </p:sp>
        <p:sp>
          <p:nvSpPr>
            <p:cNvPr id="193" name="Linje"/>
            <p:cNvSpPr/>
            <p:nvPr/>
          </p:nvSpPr>
          <p:spPr>
            <a:xfrm>
              <a:off x="3149341" y="377896"/>
              <a:ext cx="2935284" cy="412200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4" name="Text"/>
            <p:cNvSpPr txBox="1"/>
            <p:nvPr/>
          </p:nvSpPr>
          <p:spPr>
            <a:xfrm>
              <a:off x="478117" y="1387657"/>
              <a:ext cx="871669" cy="6479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300">
                  <a:latin typeface="Futura"/>
                  <a:ea typeface="Futura"/>
                  <a:cs typeface="Futura"/>
                  <a:sym typeface="Futura"/>
                </a:defRPr>
              </a:lvl1pPr>
            </a:lstStyle>
            <a:p>
              <a:pPr/>
              <a:r>
                <a:t>Text</a:t>
              </a:r>
            </a:p>
          </p:txBody>
        </p:sp>
        <p:sp>
          <p:nvSpPr>
            <p:cNvPr id="195" name="Linje"/>
            <p:cNvSpPr/>
            <p:nvPr/>
          </p:nvSpPr>
          <p:spPr>
            <a:xfrm>
              <a:off x="1557632" y="1711616"/>
              <a:ext cx="247707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6" name="Text"/>
            <p:cNvSpPr txBox="1"/>
            <p:nvPr/>
          </p:nvSpPr>
          <p:spPr>
            <a:xfrm>
              <a:off x="1055110" y="2217771"/>
              <a:ext cx="871669" cy="6479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300">
                  <a:latin typeface="Futura"/>
                  <a:ea typeface="Futura"/>
                  <a:cs typeface="Futura"/>
                  <a:sym typeface="Futura"/>
                </a:defRPr>
              </a:lvl1pPr>
            </a:lstStyle>
            <a:p>
              <a:pPr/>
              <a:r>
                <a:t>Text</a:t>
              </a:r>
            </a:p>
          </p:txBody>
        </p:sp>
        <p:sp>
          <p:nvSpPr>
            <p:cNvPr id="197" name="Linje"/>
            <p:cNvSpPr/>
            <p:nvPr/>
          </p:nvSpPr>
          <p:spPr>
            <a:xfrm>
              <a:off x="2134625" y="2541730"/>
              <a:ext cx="247707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98" name="Text"/>
            <p:cNvSpPr txBox="1"/>
            <p:nvPr/>
          </p:nvSpPr>
          <p:spPr>
            <a:xfrm>
              <a:off x="1772726" y="3160384"/>
              <a:ext cx="871669" cy="6479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300">
                  <a:latin typeface="Futura"/>
                  <a:ea typeface="Futura"/>
                  <a:cs typeface="Futura"/>
                  <a:sym typeface="Futura"/>
                </a:defRPr>
              </a:lvl1pPr>
            </a:lstStyle>
            <a:p>
              <a:pPr/>
              <a:r>
                <a:t>Text</a:t>
              </a:r>
            </a:p>
          </p:txBody>
        </p:sp>
        <p:sp>
          <p:nvSpPr>
            <p:cNvPr id="199" name="Linje"/>
            <p:cNvSpPr/>
            <p:nvPr/>
          </p:nvSpPr>
          <p:spPr>
            <a:xfrm>
              <a:off x="2852241" y="3484342"/>
              <a:ext cx="247707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ysDot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201" name="Kategori"/>
          <p:cNvSpPr txBox="1"/>
          <p:nvPr/>
        </p:nvSpPr>
        <p:spPr>
          <a:xfrm>
            <a:off x="13820142" y="11059186"/>
            <a:ext cx="3157852" cy="821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/>
            <a:r>
              <a:t>Kategori</a:t>
            </a:r>
          </a:p>
        </p:txBody>
      </p:sp>
      <p:sp>
        <p:nvSpPr>
          <p:cNvPr id="202" name="Linje"/>
          <p:cNvSpPr/>
          <p:nvPr/>
        </p:nvSpPr>
        <p:spPr>
          <a:xfrm flipV="1">
            <a:off x="16969484" y="7380839"/>
            <a:ext cx="2935284" cy="4122008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3" name="Text"/>
          <p:cNvSpPr txBox="1"/>
          <p:nvPr/>
        </p:nvSpPr>
        <p:spPr>
          <a:xfrm>
            <a:off x="14341929" y="10322211"/>
            <a:ext cx="871669" cy="647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204" name="Linje"/>
          <p:cNvSpPr/>
          <p:nvPr/>
        </p:nvSpPr>
        <p:spPr>
          <a:xfrm>
            <a:off x="15377774" y="10169126"/>
            <a:ext cx="2477079" cy="1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5" name="Text"/>
          <p:cNvSpPr txBox="1"/>
          <p:nvPr/>
        </p:nvSpPr>
        <p:spPr>
          <a:xfrm>
            <a:off x="14875253" y="9015054"/>
            <a:ext cx="871669" cy="647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206" name="Linje"/>
          <p:cNvSpPr/>
          <p:nvPr/>
        </p:nvSpPr>
        <p:spPr>
          <a:xfrm>
            <a:off x="15954767" y="9339012"/>
            <a:ext cx="2477079" cy="1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7" name="Text"/>
          <p:cNvSpPr txBox="1"/>
          <p:nvPr/>
        </p:nvSpPr>
        <p:spPr>
          <a:xfrm>
            <a:off x="15592869" y="8072441"/>
            <a:ext cx="871669" cy="647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208" name="Linje"/>
          <p:cNvSpPr/>
          <p:nvPr/>
        </p:nvSpPr>
        <p:spPr>
          <a:xfrm>
            <a:off x="16672383" y="8396400"/>
            <a:ext cx="2477078" cy="1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09" name="Kategori"/>
          <p:cNvSpPr txBox="1"/>
          <p:nvPr/>
        </p:nvSpPr>
        <p:spPr>
          <a:xfrm>
            <a:off x="7269040" y="11160078"/>
            <a:ext cx="3157851" cy="821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/>
            <a:r>
              <a:t>Kategori</a:t>
            </a:r>
          </a:p>
        </p:txBody>
      </p:sp>
      <p:sp>
        <p:nvSpPr>
          <p:cNvPr id="210" name="Linje"/>
          <p:cNvSpPr/>
          <p:nvPr/>
        </p:nvSpPr>
        <p:spPr>
          <a:xfrm flipV="1">
            <a:off x="10418382" y="7481730"/>
            <a:ext cx="2935284" cy="4122008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1" name="Text"/>
          <p:cNvSpPr txBox="1"/>
          <p:nvPr/>
        </p:nvSpPr>
        <p:spPr>
          <a:xfrm>
            <a:off x="7719033" y="10030433"/>
            <a:ext cx="871669" cy="647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212" name="Linje"/>
          <p:cNvSpPr/>
          <p:nvPr/>
        </p:nvSpPr>
        <p:spPr>
          <a:xfrm>
            <a:off x="8826672" y="10270017"/>
            <a:ext cx="2477078" cy="1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3" name="Text"/>
          <p:cNvSpPr txBox="1"/>
          <p:nvPr/>
        </p:nvSpPr>
        <p:spPr>
          <a:xfrm>
            <a:off x="8296026" y="9200319"/>
            <a:ext cx="871669" cy="647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214" name="Linje"/>
          <p:cNvSpPr/>
          <p:nvPr/>
        </p:nvSpPr>
        <p:spPr>
          <a:xfrm>
            <a:off x="9403664" y="9439904"/>
            <a:ext cx="2477079" cy="1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5" name="Text"/>
          <p:cNvSpPr txBox="1"/>
          <p:nvPr/>
        </p:nvSpPr>
        <p:spPr>
          <a:xfrm>
            <a:off x="9041767" y="8173332"/>
            <a:ext cx="871669" cy="647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216" name="Linje"/>
          <p:cNvSpPr/>
          <p:nvPr/>
        </p:nvSpPr>
        <p:spPr>
          <a:xfrm>
            <a:off x="10121281" y="8497291"/>
            <a:ext cx="2477078" cy="1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7" name="Kategori"/>
          <p:cNvSpPr txBox="1"/>
          <p:nvPr/>
        </p:nvSpPr>
        <p:spPr>
          <a:xfrm>
            <a:off x="971057" y="11170611"/>
            <a:ext cx="3157852" cy="821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/>
            <a:r>
              <a:t>Kategori</a:t>
            </a:r>
          </a:p>
        </p:txBody>
      </p:sp>
      <p:sp>
        <p:nvSpPr>
          <p:cNvPr id="218" name="Linje"/>
          <p:cNvSpPr/>
          <p:nvPr/>
        </p:nvSpPr>
        <p:spPr>
          <a:xfrm flipV="1">
            <a:off x="4120400" y="7492263"/>
            <a:ext cx="2935283" cy="4122008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9" name="Text"/>
          <p:cNvSpPr txBox="1"/>
          <p:nvPr/>
        </p:nvSpPr>
        <p:spPr>
          <a:xfrm>
            <a:off x="1449175" y="9956592"/>
            <a:ext cx="871669" cy="647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220" name="Linje"/>
          <p:cNvSpPr/>
          <p:nvPr/>
        </p:nvSpPr>
        <p:spPr>
          <a:xfrm>
            <a:off x="2528689" y="10280550"/>
            <a:ext cx="2477079" cy="1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1" name="Text"/>
          <p:cNvSpPr txBox="1"/>
          <p:nvPr/>
        </p:nvSpPr>
        <p:spPr>
          <a:xfrm>
            <a:off x="2026168" y="9126478"/>
            <a:ext cx="871669" cy="647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222" name="Linje"/>
          <p:cNvSpPr/>
          <p:nvPr/>
        </p:nvSpPr>
        <p:spPr>
          <a:xfrm>
            <a:off x="3105682" y="9450437"/>
            <a:ext cx="2477078" cy="1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23" name="Text"/>
          <p:cNvSpPr txBox="1"/>
          <p:nvPr/>
        </p:nvSpPr>
        <p:spPr>
          <a:xfrm>
            <a:off x="2743785" y="8183865"/>
            <a:ext cx="871669" cy="647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224" name="Linje"/>
          <p:cNvSpPr/>
          <p:nvPr/>
        </p:nvSpPr>
        <p:spPr>
          <a:xfrm>
            <a:off x="3823299" y="8507824"/>
            <a:ext cx="2477078" cy="1"/>
          </a:xfrm>
          <a:prstGeom prst="line">
            <a:avLst/>
          </a:prstGeom>
          <a:ln w="25400">
            <a:solidFill>
              <a:srgbClr val="000000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Next Regular"/>
            <a:ea typeface="Avenir Next Regular"/>
            <a:cs typeface="Avenir Next Regular"/>
            <a:sym typeface="Avenir N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